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4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5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6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theme/theme7.xml" ContentType="application/vnd.openxmlformats-officedocument.theme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theme/theme8.xml" ContentType="application/vnd.openxmlformats-officedocument.theme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theme/theme9.xml" ContentType="application/vnd.openxmlformats-officedocument.theme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theme/theme10.xml" ContentType="application/vnd.openxmlformats-officedocument.theme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theme/theme11.xml" ContentType="application/vnd.openxmlformats-officedocument.theme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theme/theme12.xml" ContentType="application/vnd.openxmlformats-officedocument.theme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1" r:id="rId5"/>
    <p:sldMasterId id="2147483684" r:id="rId6"/>
    <p:sldMasterId id="2147483753" r:id="rId7"/>
    <p:sldMasterId id="2147483801" r:id="rId8"/>
    <p:sldMasterId id="2147483824" r:id="rId9"/>
    <p:sldMasterId id="2147483984" r:id="rId10"/>
    <p:sldMasterId id="2147484144" r:id="rId11"/>
    <p:sldMasterId id="2147484172" r:id="rId12"/>
    <p:sldMasterId id="2147484221" r:id="rId13"/>
    <p:sldMasterId id="2147484243" r:id="rId14"/>
    <p:sldMasterId id="2147484293" r:id="rId15"/>
    <p:sldMasterId id="2147484346" r:id="rId16"/>
  </p:sldMasterIdLst>
  <p:notesMasterIdLst>
    <p:notesMasterId r:id="rId69"/>
  </p:notesMasterIdLst>
  <p:sldIdLst>
    <p:sldId id="2147481087" r:id="rId17"/>
    <p:sldId id="2147481877" r:id="rId18"/>
    <p:sldId id="2147481635" r:id="rId19"/>
    <p:sldId id="2147481849" r:id="rId20"/>
    <p:sldId id="2147481637" r:id="rId21"/>
    <p:sldId id="2147481850" r:id="rId22"/>
    <p:sldId id="2147481835" r:id="rId23"/>
    <p:sldId id="2147481887" r:id="rId24"/>
    <p:sldId id="2147481851" r:id="rId25"/>
    <p:sldId id="2147481852" r:id="rId26"/>
    <p:sldId id="2147481853" r:id="rId27"/>
    <p:sldId id="2147481859" r:id="rId28"/>
    <p:sldId id="2147481886" r:id="rId29"/>
    <p:sldId id="2147481855" r:id="rId30"/>
    <p:sldId id="2147481856" r:id="rId31"/>
    <p:sldId id="2147481888" r:id="rId32"/>
    <p:sldId id="2147481860" r:id="rId33"/>
    <p:sldId id="2147481889" r:id="rId34"/>
    <p:sldId id="2147481858" r:id="rId35"/>
    <p:sldId id="2147481861" r:id="rId36"/>
    <p:sldId id="2147481862" r:id="rId37"/>
    <p:sldId id="2147481863" r:id="rId38"/>
    <p:sldId id="2147481864" r:id="rId39"/>
    <p:sldId id="2147481865" r:id="rId40"/>
    <p:sldId id="2147481866" r:id="rId41"/>
    <p:sldId id="2147481867" r:id="rId42"/>
    <p:sldId id="2147481885" r:id="rId43"/>
    <p:sldId id="2147481870" r:id="rId44"/>
    <p:sldId id="2147481871" r:id="rId45"/>
    <p:sldId id="2147481872" r:id="rId46"/>
    <p:sldId id="2147481875" r:id="rId47"/>
    <p:sldId id="2147481878" r:id="rId48"/>
    <p:sldId id="2147481874" r:id="rId49"/>
    <p:sldId id="2147481880" r:id="rId50"/>
    <p:sldId id="2147481882" r:id="rId51"/>
    <p:sldId id="2147481881" r:id="rId52"/>
    <p:sldId id="2147481873" r:id="rId53"/>
    <p:sldId id="2147481911" r:id="rId54"/>
    <p:sldId id="2147481912" r:id="rId55"/>
    <p:sldId id="2147481913" r:id="rId56"/>
    <p:sldId id="2147481914" r:id="rId57"/>
    <p:sldId id="2147481915" r:id="rId58"/>
    <p:sldId id="2147481890" r:id="rId59"/>
    <p:sldId id="2147481910" r:id="rId60"/>
    <p:sldId id="2147481916" r:id="rId61"/>
    <p:sldId id="2147481917" r:id="rId62"/>
    <p:sldId id="2147481899" r:id="rId63"/>
    <p:sldId id="2147481900" r:id="rId64"/>
    <p:sldId id="2147481901" r:id="rId65"/>
    <p:sldId id="2147481902" r:id="rId66"/>
    <p:sldId id="2147481883" r:id="rId67"/>
    <p:sldId id="214748188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C9C5C06-471E-A753-F029-BAC191ECD3D7}" name="Leah Crago" initials="LC" userId="S::leah.crago@landorandfitch.com::890e5522-e021-4472-907f-d47fd1299285" providerId="AD"/>
  <p188:author id="{6BEA5321-DB2E-7D05-571F-48D067E1E464}" name="Andrea Ruvira" initials="AR" userId="S::andrea.ruvira@landorandfitch.com::860b3069-37ca-40e8-8ede-49a9de67852f" providerId="AD"/>
  <p188:author id="{37294D56-EFF8-59C0-165D-76EF09883B17}" name="Katia Kreft" initials="KK" userId="S::katia.kreft@landorandfitch.com::f7006a88-2cb2-46b3-b437-4d6c41130a03" providerId="AD"/>
  <p188:author id="{5990F059-44B4-971E-355F-23629B8D784E}" name="Sierra Hole" initials="" userId="S::Sierra.Hole@landorandfitch.com::23b4e230-010a-4921-a217-0d9915515375" providerId="AD"/>
  <p188:author id="{95269882-DF70-FED9-BB20-68593F72EE28}" name="Allison Fitzgerald" initials="AF" userId="S::Allison.Fitzgerald@landorandfitch.com::a068f107-4787-48b1-bbe4-ef17f676f6fb" providerId="AD"/>
  <p188:author id="{D5AC7BA6-C29F-7447-DF5A-EE5B27796A01}" name="Maggie Harber" initials="" userId="S::Maggie.Harber@landorandfitch.com::9506dd77-693b-4dd7-99d2-ea2f9532a14c" providerId="AD"/>
  <p188:author id="{D69497A6-E0F1-6268-A866-3EEB43994038}" name="Katia Kreft" initials="KK" userId="S::Katia.Kreft@landorandfitch.com::f7006a88-2cb2-46b3-b437-4d6c41130a03" providerId="AD"/>
  <p188:author id="{716CFDD5-98DC-5D73-91FF-EFCFEFB8A804}" name="Andrea Ruvira" initials="AR" userId="S::Andrea.Ruvira@landorandfitch.com::860b3069-37ca-40e8-8ede-49a9de67852f" providerId="AD"/>
  <p188:author id="{4002AEF5-C9EF-9DB3-1857-4D5AF87F73C7}" name="Luis Aboyte" initials="" userId="S::Luis.Aboyte@landorandfitch.com::d2d6a094-6bb8-44fe-abaa-7e64d3a6cc0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785B"/>
    <a:srgbClr val="3CAE2A"/>
    <a:srgbClr val="E8E8E3"/>
    <a:srgbClr val="F3EADA"/>
    <a:srgbClr val="F3E6D7"/>
    <a:srgbClr val="FFFAEF"/>
    <a:srgbClr val="017A41"/>
    <a:srgbClr val="564A9E"/>
    <a:srgbClr val="E8E8E4"/>
    <a:srgbClr val="0B9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C9D95B-C3F6-E5A0-3BBB-4B4A315814D1}" v="148" dt="2023-10-26T06:30:01.198"/>
    <p1510:client id="{8A48D708-36FE-5941-B6B7-43C8434BA66C}" v="198" dt="2023-10-26T06:58:53.804"/>
    <p1510:client id="{F13103DE-BCF0-59A0-12E8-0810A4D75E04}" v="49" dt="2023-10-26T06:36:16.793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9"/>
  </p:normalViewPr>
  <p:slideViewPr>
    <p:cSldViewPr snapToGrid="0">
      <p:cViewPr varScale="1">
        <p:scale>
          <a:sx n="96" d="100"/>
          <a:sy n="96" d="100"/>
        </p:scale>
        <p:origin x="2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66" Type="http://schemas.openxmlformats.org/officeDocument/2006/relationships/slide" Target="slides/slide50.xml"/><Relationship Id="rId7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45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64" Type="http://schemas.openxmlformats.org/officeDocument/2006/relationships/slide" Target="slides/slide48.xml"/><Relationship Id="rId69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5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slide" Target="slides/slide5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slide" Target="slides/slide46.xml"/><Relationship Id="rId70" Type="http://schemas.openxmlformats.org/officeDocument/2006/relationships/presProps" Target="presProps.xml"/><Relationship Id="rId75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" Type="http://schemas.openxmlformats.org/officeDocument/2006/relationships/slideMaster" Target="slideMasters/slideMaster4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1AFF4-FCEA-434D-92B8-82004BFE33C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EA15F-8703-844E-97E9-3C95376494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7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64E5F-1DF4-7749-9913-93A661E09E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22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64E5F-1DF4-7749-9913-93A661E09E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14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64E5F-1DF4-7749-9913-93A661E09EC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01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sv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svg"/><Relationship Id="rId4" Type="http://schemas.openxmlformats.org/officeDocument/2006/relationships/image" Target="../media/image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svg"/><Relationship Id="rId4" Type="http://schemas.openxmlformats.org/officeDocument/2006/relationships/image" Target="../media/image7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sv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5.sv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5.svg"/><Relationship Id="rId4" Type="http://schemas.openxmlformats.org/officeDocument/2006/relationships/image" Target="../media/image7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sv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8.sv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1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8.svg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5.sv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5.svg"/><Relationship Id="rId4" Type="http://schemas.openxmlformats.org/officeDocument/2006/relationships/image" Target="../media/image7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sv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sv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8.sv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sv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sv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svg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svg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8.sv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1.svg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8.sv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sv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5.svg"/><Relationship Id="rId4" Type="http://schemas.openxmlformats.org/officeDocument/2006/relationships/image" Target="../media/image7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svg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svg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5.svg"/><Relationship Id="rId4" Type="http://schemas.openxmlformats.org/officeDocument/2006/relationships/image" Target="../media/image7.pn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sv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sv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sv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sv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8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0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0.svg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0.svg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svg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0.svg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8.svg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9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9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9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9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9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5.svg"/><Relationship Id="rId4" Type="http://schemas.openxmlformats.org/officeDocument/2006/relationships/image" Target="../media/image7.pn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5.svg"/><Relationship Id="rId4" Type="http://schemas.openxmlformats.org/officeDocument/2006/relationships/image" Target="../media/image7.pn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0.svg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0.svg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0.svg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3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0.svg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8.svg"/></Relationships>
</file>

<file path=ppt/slideLayouts/_rels/slideLayout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1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1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1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1.xml"/></Relationships>
</file>

<file path=ppt/slideLayouts/_rels/slideLayout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1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1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3.sv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3.svg"/><Relationship Id="rId4" Type="http://schemas.openxmlformats.org/officeDocument/2006/relationships/image" Target="../media/image7.png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svg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0.svg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0.svg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0.svg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5.svg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0.svg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8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svg"/></Relationships>
</file>

<file path=ppt/slideLayouts/_rels/slideLayout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2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2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2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2.xml"/></Relationships>
</file>

<file path=ppt/slideLayouts/_rels/slideLayout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2.xml"/></Relationships>
</file>

<file path=ppt/slideLayouts/_rels/slideLayout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2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15.svg"/><Relationship Id="rId4" Type="http://schemas.openxmlformats.org/officeDocument/2006/relationships/image" Target="../media/image7.png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15.svg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5.svg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0.svg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0.svg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0.svg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3.svg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0.sv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8.svg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3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3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3.xml"/></Relationships>
</file>

<file path=ppt/slideLayouts/_rels/slideLayout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3.xml"/></Relationships>
</file>

<file path=ppt/slideLayouts/_rels/slideLayout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3.xml"/></Relationships>
</file>

<file path=ppt/slideLayouts/_rels/slideLayout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53.svg"/><Relationship Id="rId4" Type="http://schemas.openxmlformats.org/officeDocument/2006/relationships/image" Target="../media/image7.png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55.svg"/><Relationship Id="rId4" Type="http://schemas.openxmlformats.org/officeDocument/2006/relationships/image" Target="../media/image7.png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svg"/></Relationships>
</file>

<file path=ppt/slideLayouts/_rels/slideLayout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svg"/><Relationship Id="rId4" Type="http://schemas.openxmlformats.org/officeDocument/2006/relationships/image" Target="../media/image7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svg"/><Relationship Id="rId4" Type="http://schemas.openxmlformats.org/officeDocument/2006/relationships/image" Target="../media/image7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3C7B-EC17-0E45-9ADD-C659B38EF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8E2BC-349D-A5EF-B22F-75CBB750D7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26907-9BF3-696B-04F4-BFE7B1BFE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5F526-F099-264F-B9D5-9CD275F86F5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6F7BB-A1E3-A650-2BEB-1FDBD8A78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87932-BC63-2D12-DED7-CEEA6FD85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25BF-0288-6F4A-A219-6701D51B3B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69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D005E-75A1-5886-E06C-409FF4C50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CF85E-E154-2EEA-080A-390252453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0090D-ECE2-C971-F51B-5ED5FD63F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5F526-F099-264F-B9D5-9CD275F86F5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E6CCF-B1CE-CACC-62C9-2A39F8175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1499C-9CF3-E571-93F9-838C086C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25BF-0288-6F4A-A219-6701D51B3B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4826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">
            <a:extLst>
              <a:ext uri="{FF2B5EF4-FFF2-40B4-BE49-F238E27FC236}">
                <a16:creationId xmlns:a16="http://schemas.microsoft.com/office/drawing/2014/main" id="{2DC1571B-3A61-7243-A850-41374A16A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8" name="Footer ">
            <a:extLst>
              <a:ext uri="{FF2B5EF4-FFF2-40B4-BE49-F238E27FC236}">
                <a16:creationId xmlns:a16="http://schemas.microsoft.com/office/drawing/2014/main" id="{3F402899-C651-DD4D-B467-742263A671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2276252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Document,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radient Overlay Dark" hidden="1">
            <a:extLst>
              <a:ext uri="{FF2B5EF4-FFF2-40B4-BE49-F238E27FC236}">
                <a16:creationId xmlns:a16="http://schemas.microsoft.com/office/drawing/2014/main" id="{32C97D91-8088-654F-8FDD-886286D8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 ExtraBold" panose="020B0606030504020204" pitchFamily="34" charset="0"/>
            </a:endParaRPr>
          </a:p>
        </p:txBody>
      </p:sp>
      <p:sp>
        <p:nvSpPr>
          <p:cNvPr id="25" name="Gradient Overlay">
            <a:extLst>
              <a:ext uri="{FF2B5EF4-FFF2-40B4-BE49-F238E27FC236}">
                <a16:creationId xmlns:a16="http://schemas.microsoft.com/office/drawing/2014/main" id="{F6D988DF-2939-4287-A147-30A880D1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 ExtraBold" panose="020B0606030504020204" pitchFamily="34" charset="0"/>
            </a:endParaRPr>
          </a:p>
        </p:txBody>
      </p:sp>
      <p:sp>
        <p:nvSpPr>
          <p:cNvPr id="26" name="Top Bar">
            <a:extLst>
              <a:ext uri="{FF2B5EF4-FFF2-40B4-BE49-F238E27FC236}">
                <a16:creationId xmlns:a16="http://schemas.microsoft.com/office/drawing/2014/main" id="{DF4757D8-0732-401E-A30A-6E02C21E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 ExtraBold" panose="020B0606030504020204" pitchFamily="34" charset="0"/>
            </a:endParaRPr>
          </a:p>
        </p:txBody>
      </p:sp>
      <p:sp>
        <p:nvSpPr>
          <p:cNvPr id="27" name="Guide">
            <a:extLst>
              <a:ext uri="{FF2B5EF4-FFF2-40B4-BE49-F238E27FC236}">
                <a16:creationId xmlns:a16="http://schemas.microsoft.com/office/drawing/2014/main" id="{38A27C0B-18D4-4BA6-8FC4-2F6027992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 custom background image: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Picture or texture fill &gt; Insert (from file)</a:t>
            </a:r>
          </a:p>
        </p:txBody>
      </p:sp>
      <p:pic>
        <p:nvPicPr>
          <p:cNvPr id="28" name="Logo">
            <a:extLst>
              <a:ext uri="{FF2B5EF4-FFF2-40B4-BE49-F238E27FC236}">
                <a16:creationId xmlns:a16="http://schemas.microsoft.com/office/drawing/2014/main" id="{34F64692-BC61-4AA5-8BA2-B919B3CB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9" name="Title">
            <a:extLst>
              <a:ext uri="{FF2B5EF4-FFF2-40B4-BE49-F238E27FC236}">
                <a16:creationId xmlns:a16="http://schemas.microsoft.com/office/drawing/2014/main" id="{FEA44F9C-D49E-4458-A41A-D3586DD0F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30" name="Subtitle">
            <a:extLst>
              <a:ext uri="{FF2B5EF4-FFF2-40B4-BE49-F238E27FC236}">
                <a16:creationId xmlns:a16="http://schemas.microsoft.com/office/drawing/2014/main" id="{4E910DFB-70FC-4570-897E-F29E7B2593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31" name="Footer">
            <a:extLst>
              <a:ext uri="{FF2B5EF4-FFF2-40B4-BE49-F238E27FC236}">
                <a16:creationId xmlns:a16="http://schemas.microsoft.com/office/drawing/2014/main" id="{B8F4020B-B3C8-4D03-9764-2E25367A0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32" name="Date">
            <a:extLst>
              <a:ext uri="{FF2B5EF4-FFF2-40B4-BE49-F238E27FC236}">
                <a16:creationId xmlns:a16="http://schemas.microsoft.com/office/drawing/2014/main" id="{B02FEB2E-C7F6-47FF-B104-161727E586B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45903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Document, Dar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dient Overlay">
            <a:extLst>
              <a:ext uri="{FF2B5EF4-FFF2-40B4-BE49-F238E27FC236}">
                <a16:creationId xmlns:a16="http://schemas.microsoft.com/office/drawing/2014/main" id="{DF4BD4B6-4C6E-7046-AF95-DAB0E711D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 ExtraBold" panose="020B0606030504020204" pitchFamily="34" charset="0"/>
            </a:endParaRPr>
          </a:p>
        </p:txBody>
      </p:sp>
      <p:sp>
        <p:nvSpPr>
          <p:cNvPr id="17" name="Top Bar">
            <a:extLst>
              <a:ext uri="{FF2B5EF4-FFF2-40B4-BE49-F238E27FC236}">
                <a16:creationId xmlns:a16="http://schemas.microsoft.com/office/drawing/2014/main" id="{4E68CE1F-3ADD-7440-B3B7-52D37E328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 ExtraBold" panose="020B0606030504020204" pitchFamily="34" charset="0"/>
            </a:endParaRPr>
          </a:p>
        </p:txBody>
      </p:sp>
      <p:sp>
        <p:nvSpPr>
          <p:cNvPr id="22" name="Guide">
            <a:extLst>
              <a:ext uri="{FF2B5EF4-FFF2-40B4-BE49-F238E27FC236}">
                <a16:creationId xmlns:a16="http://schemas.microsoft.com/office/drawing/2014/main" id="{467AB5E5-6E26-9349-99B0-B1C5CB0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 custom background image: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Picture or texture fill &gt; Insert (from file)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77276224-79D2-4F72-AB20-805E1CC86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BE76B3CD-64C2-4485-A532-CB8F1A70C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ACE20DAF-D09B-4B06-A776-8FFA1331E3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353174F5-2F9E-4820-9998-8396C3ECF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2F50E754-65A2-44C2-ACB6-1F78E849F62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4795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Full Blee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mage">
            <a:extLst>
              <a:ext uri="{FF2B5EF4-FFF2-40B4-BE49-F238E27FC236}">
                <a16:creationId xmlns:a16="http://schemas.microsoft.com/office/drawing/2014/main" id="{2F70096E-CEF8-4BAB-9969-599473539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tIns="720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34B85A2D-5A50-4DA4-AE3D-B4FD1DF96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Title">
            <a:extLst>
              <a:ext uri="{FF2B5EF4-FFF2-40B4-BE49-F238E27FC236}">
                <a16:creationId xmlns:a16="http://schemas.microsoft.com/office/drawing/2014/main" id="{8B756B7F-BD3B-4723-8B27-8C98E8086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254CF27C-4799-472C-AE05-63EBD89B0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4174727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1764">
          <p15:clr>
            <a:srgbClr val="A4A3A4"/>
          </p15:clr>
        </p15:guide>
        <p15:guide id="3" orient="horz" pos="2558">
          <p15:clr>
            <a:srgbClr val="A4A3A4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Ampersand, Strip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: Ampersand Stripes">
            <a:extLst>
              <a:ext uri="{FF2B5EF4-FFF2-40B4-BE49-F238E27FC236}">
                <a16:creationId xmlns:a16="http://schemas.microsoft.com/office/drawing/2014/main" id="{A671BEDA-26C5-4F62-B769-097730BFA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B70C45D7-F35F-4E00-8455-A17903A6F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4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 ExtraBold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3FB31C92-0112-4B14-BEA5-2C23D0595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AE21317C-BC11-43F9-AD76-ED8AF1E686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solidFill>
                  <a:schemeClr val="bg1"/>
                </a:solidFill>
                <a:latin typeface="DM Serif Display" pitchFamily="2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AD24539-3B9B-497C-866C-A8FD7D7054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837ABDEF-6890-4083-9078-5FCD6C1C1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6" name="Date">
            <a:extLst>
              <a:ext uri="{FF2B5EF4-FFF2-40B4-BE49-F238E27FC236}">
                <a16:creationId xmlns:a16="http://schemas.microsoft.com/office/drawing/2014/main" id="{81739567-2B80-4136-8825-64D185D6FC4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4770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EE9B94-C29F-4165-AE27-D49CB72F60C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Ampersand Supergraphic">
            <a:extLst>
              <a:ext uri="{FF2B5EF4-FFF2-40B4-BE49-F238E27FC236}">
                <a16:creationId xmlns:a16="http://schemas.microsoft.com/office/drawing/2014/main" id="{02FD0E76-3589-440B-AA15-C587A8271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FFB81EBC-1FC5-435B-9EAD-EFB3AA2F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65DFD60D-CB41-422D-B7ED-FBDE52E0A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4944526F-A442-46B1-A8C8-7122E88CA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CF42215-E457-4B69-A6E7-8D8FB2DF9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06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age">
            <a:extLst>
              <a:ext uri="{FF2B5EF4-FFF2-40B4-BE49-F238E27FC236}">
                <a16:creationId xmlns:a16="http://schemas.microsoft.com/office/drawing/2014/main" id="{09A9A90C-725E-489A-810C-836348D6C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14" name="Guide 1">
            <a:extLst>
              <a:ext uri="{FF2B5EF4-FFF2-40B4-BE49-F238E27FC236}">
                <a16:creationId xmlns:a16="http://schemas.microsoft.com/office/drawing/2014/main" id="{0EED0CB1-99B3-1B46-8CEE-ED571B26E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Guide 2">
            <a:extLst>
              <a:ext uri="{FF2B5EF4-FFF2-40B4-BE49-F238E27FC236}">
                <a16:creationId xmlns:a16="http://schemas.microsoft.com/office/drawing/2014/main" id="{C4FB1C1B-4038-D244-8A91-661449C65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to ensure it always appears on top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26926380-48BA-4B80-82B8-F01B5E1A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FA77EE06-602A-4F00-B68B-7BACF8242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3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09808E31-77E1-483F-BB43-572915E65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B409CCFE-68EF-4FF2-A8E6-C27B07AE9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76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Light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EE9B94-C29F-4165-AE27-D49CB72F60C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Ampersand Supergraphic">
            <a:extLst>
              <a:ext uri="{FF2B5EF4-FFF2-40B4-BE49-F238E27FC236}">
                <a16:creationId xmlns:a16="http://schemas.microsoft.com/office/drawing/2014/main" id="{7B75244E-9375-4793-A158-5D415154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DA32CF08-6C18-4235-BC39-762723035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D85C45A9-EBE6-4548-92CC-579B07BBE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A920AFDA-8FBE-4083-933D-6CAC11375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8040A584-F327-4648-B89A-35F388ECA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0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">
            <a:extLst>
              <a:ext uri="{FF2B5EF4-FFF2-40B4-BE49-F238E27FC236}">
                <a16:creationId xmlns:a16="http://schemas.microsoft.com/office/drawing/2014/main" id="{41D2CC63-19F0-9842-93C8-A22B87D87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A0961424-B34F-4015-B61F-DBC95FE6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3521819A-6907-48A8-8BE9-54BB8172F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5B339D12-4644-48FF-80E1-386BF647C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0FA496B-8CAB-4B8B-B316-6636BC267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5" name="Guide 1">
            <a:extLst>
              <a:ext uri="{FF2B5EF4-FFF2-40B4-BE49-F238E27FC236}">
                <a16:creationId xmlns:a16="http://schemas.microsoft.com/office/drawing/2014/main" id="{4C8955AD-952F-40E9-A088-5E37B38E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DE9FA528-0CF9-4CD6-8834-D60AEF39E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1394942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Dark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687E2D-0511-4B1A-A289-3A47A564B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15" name="Ampersand Supergraphic">
            <a:extLst>
              <a:ext uri="{FF2B5EF4-FFF2-40B4-BE49-F238E27FC236}">
                <a16:creationId xmlns:a16="http://schemas.microsoft.com/office/drawing/2014/main" id="{2D3290F4-B1E0-444C-ACBA-A4B387462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6" name="Logo">
            <a:extLst>
              <a:ext uri="{FF2B5EF4-FFF2-40B4-BE49-F238E27FC236}">
                <a16:creationId xmlns:a16="http://schemas.microsoft.com/office/drawing/2014/main" id="{DE79D82F-97A5-47C1-8A3B-224ECA2B5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3C44D5FA-C499-4A0A-AD0B-FF5D4D6F1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tx1"/>
                </a:solidFill>
                <a:latin typeface="+mj-lt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1724BE26-934E-459F-AE52-0B9E3D426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4F4668A1-F7EE-4ACC-98CF-382BDF458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04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040359-4F26-E42E-7430-4D0E5196F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30D66-12EE-C553-15DE-8E48AE370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3D409-C833-605F-EE79-E269693D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5F526-F099-264F-B9D5-9CD275F86F5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9EAF6-9E38-E845-9D3F-C83B6BEBB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00546-F60F-CA74-A4BB-2C4A520E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25BF-0288-6F4A-A219-6701D51B3B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114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mage">
            <a:extLst>
              <a:ext uri="{FF2B5EF4-FFF2-40B4-BE49-F238E27FC236}">
                <a16:creationId xmlns:a16="http://schemas.microsoft.com/office/drawing/2014/main" id="{77C4593B-B083-4BE8-8FD7-1BD006A4B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5847550E-8ED6-4CA3-88B0-EEFB07F99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3" name="Title">
            <a:extLst>
              <a:ext uri="{FF2B5EF4-FFF2-40B4-BE49-F238E27FC236}">
                <a16:creationId xmlns:a16="http://schemas.microsoft.com/office/drawing/2014/main" id="{0109F4C6-AE71-493F-9848-3627B3FFB4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4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AE3DF6A4-1394-4C30-B757-BE59EAF7E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9A426920-9CCE-429D-AF2B-59D9D7BE9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0" name="Guide 1">
            <a:extLst>
              <a:ext uri="{FF2B5EF4-FFF2-40B4-BE49-F238E27FC236}">
                <a16:creationId xmlns:a16="http://schemas.microsoft.com/office/drawing/2014/main" id="{A101E916-42D5-43BC-941D-42C36F341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dark blue, purple or dark green</a:t>
            </a:r>
          </a:p>
        </p:txBody>
      </p:sp>
      <p:sp>
        <p:nvSpPr>
          <p:cNvPr id="21" name="Guide 2">
            <a:extLst>
              <a:ext uri="{FF2B5EF4-FFF2-40B4-BE49-F238E27FC236}">
                <a16:creationId xmlns:a16="http://schemas.microsoft.com/office/drawing/2014/main" id="{AB0075D5-F5E8-4D57-855E-55164ED70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3174483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CB2A971-DBB8-421E-BD92-DBE8B7169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25" name="Ampersand Supergraphic">
            <a:extLst>
              <a:ext uri="{FF2B5EF4-FFF2-40B4-BE49-F238E27FC236}">
                <a16:creationId xmlns:a16="http://schemas.microsoft.com/office/drawing/2014/main" id="{BB11C8F0-8716-48EC-A9A6-AB8F33B0A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30" name="Logo">
            <a:extLst>
              <a:ext uri="{FF2B5EF4-FFF2-40B4-BE49-F238E27FC236}">
                <a16:creationId xmlns:a16="http://schemas.microsoft.com/office/drawing/2014/main" id="{9E34641E-F7C8-49FD-AEB6-50BEF9503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31" name="Title">
            <a:extLst>
              <a:ext uri="{FF2B5EF4-FFF2-40B4-BE49-F238E27FC236}">
                <a16:creationId xmlns:a16="http://schemas.microsoft.com/office/drawing/2014/main" id="{EF6FBE05-0B54-4789-B3E0-FB6284AA4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32" name="Footer">
            <a:extLst>
              <a:ext uri="{FF2B5EF4-FFF2-40B4-BE49-F238E27FC236}">
                <a16:creationId xmlns:a16="http://schemas.microsoft.com/office/drawing/2014/main" id="{2C665A2E-B0CF-42DE-AB75-0475DAA2B0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33" name="Slide Number">
            <a:extLst>
              <a:ext uri="{FF2B5EF4-FFF2-40B4-BE49-F238E27FC236}">
                <a16:creationId xmlns:a16="http://schemas.microsoft.com/office/drawing/2014/main" id="{A644AA9A-2EC8-494B-B50D-247C0C7A7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80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Dark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AB5361-31BB-4C20-A686-FF8424DD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14" name="Ampersand Supergraphic">
            <a:extLst>
              <a:ext uri="{FF2B5EF4-FFF2-40B4-BE49-F238E27FC236}">
                <a16:creationId xmlns:a16="http://schemas.microsoft.com/office/drawing/2014/main" id="{5ED40432-897F-48AB-9AD0-26151AC52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5" name="Logo">
            <a:extLst>
              <a:ext uri="{FF2B5EF4-FFF2-40B4-BE49-F238E27FC236}">
                <a16:creationId xmlns:a16="http://schemas.microsoft.com/office/drawing/2014/main" id="{732F7CE3-F0C9-481E-897F-5ACE1EF07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0DA52DEC-3BCD-4C3B-96C9-849E6006E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tx1"/>
                </a:solidFill>
                <a:latin typeface="+mj-lt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4FBEA01C-BECB-4CDF-868C-7D50AC61F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66EB5225-AA92-455C-8EF7-4F3AEF449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89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1D2CC63-19F0-9842-93C8-A22B87D87A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DA893D2D-3095-194A-ACC1-03772380A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6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0693A5-1BC1-0443-A611-001631FA980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EED0CB1-99B3-1B46-8CEE-ED571B26E92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FB1C1B-4038-D244-8A91-661449C65332}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to ensure it always appears on top</a:t>
            </a:r>
          </a:p>
        </p:txBody>
      </p:sp>
      <p:sp>
        <p:nvSpPr>
          <p:cNvPr id="10" name="Slide Number Placeholder 40">
            <a:extLst>
              <a:ext uri="{FF2B5EF4-FFF2-40B4-BE49-F238E27FC236}">
                <a16:creationId xmlns:a16="http://schemas.microsoft.com/office/drawing/2014/main" id="{ACC79FAF-DA67-D946-B58A-ED0910250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B030F86-E768-6F48-9C11-7323F0FCF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3059070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mpersand Supergraphic">
            <a:extLst>
              <a:ext uri="{FF2B5EF4-FFF2-40B4-BE49-F238E27FC236}">
                <a16:creationId xmlns:a16="http://schemas.microsoft.com/office/drawing/2014/main" id="{42AA899D-52E8-234C-AC77-07168D2AA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8" name="Logo">
            <a:extLst>
              <a:ext uri="{FF2B5EF4-FFF2-40B4-BE49-F238E27FC236}">
                <a16:creationId xmlns:a16="http://schemas.microsoft.com/office/drawing/2014/main" id="{A806D06F-9D7D-1C49-84FF-0C37CF425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Guide">
            <a:extLst>
              <a:ext uri="{FF2B5EF4-FFF2-40B4-BE49-F238E27FC236}">
                <a16:creationId xmlns:a16="http://schemas.microsoft.com/office/drawing/2014/main" id="{69EE9B94-C29F-4165-AE27-D49CB72F6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F93EE3-A4E3-41E5-BDE6-39BD8CB40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E2CEEE0F-7F37-2B42-9992-C72C88A61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4CC23A97-CB5E-8E42-906D-4CE8CC071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ackground">
            <a:extLst>
              <a:ext uri="{FF2B5EF4-FFF2-40B4-BE49-F238E27FC236}">
                <a16:creationId xmlns:a16="http://schemas.microsoft.com/office/drawing/2014/main" id="{E696DACA-3946-4EA5-99B9-F92EF90E6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27" y="0"/>
            <a:ext cx="12193728" cy="6858000"/>
          </a:xfrm>
          <a:custGeom>
            <a:avLst/>
            <a:gdLst>
              <a:gd name="connsiteX0" fmla="*/ 0 w 12193728"/>
              <a:gd name="connsiteY0" fmla="*/ 0 h 6858000"/>
              <a:gd name="connsiteX1" fmla="*/ 541477 w 12193728"/>
              <a:gd name="connsiteY1" fmla="*/ 0 h 6858000"/>
              <a:gd name="connsiteX2" fmla="*/ 541477 w 12193728"/>
              <a:gd name="connsiteY2" fmla="*/ 180000 h 6858000"/>
              <a:gd name="connsiteX3" fmla="*/ 3686065 w 12193728"/>
              <a:gd name="connsiteY3" fmla="*/ 180000 h 6858000"/>
              <a:gd name="connsiteX4" fmla="*/ 3686065 w 12193728"/>
              <a:gd name="connsiteY4" fmla="*/ 0 h 6858000"/>
              <a:gd name="connsiteX5" fmla="*/ 6088924 w 12193728"/>
              <a:gd name="connsiteY5" fmla="*/ 0 h 6858000"/>
              <a:gd name="connsiteX6" fmla="*/ 12193727 w 12193728"/>
              <a:gd name="connsiteY6" fmla="*/ 0 h 6858000"/>
              <a:gd name="connsiteX7" fmla="*/ 12193728 w 12193728"/>
              <a:gd name="connsiteY7" fmla="*/ 0 h 6858000"/>
              <a:gd name="connsiteX8" fmla="*/ 12193728 w 12193728"/>
              <a:gd name="connsiteY8" fmla="*/ 6858000 h 6858000"/>
              <a:gd name="connsiteX9" fmla="*/ 12193727 w 12193728"/>
              <a:gd name="connsiteY9" fmla="*/ 6858000 h 6858000"/>
              <a:gd name="connsiteX10" fmla="*/ 3686065 w 12193728"/>
              <a:gd name="connsiteY10" fmla="*/ 6858000 h 6858000"/>
              <a:gd name="connsiteX11" fmla="*/ 541477 w 12193728"/>
              <a:gd name="connsiteY11" fmla="*/ 6858000 h 6858000"/>
              <a:gd name="connsiteX12" fmla="*/ 1727 w 12193728"/>
              <a:gd name="connsiteY12" fmla="*/ 6858000 h 6858000"/>
              <a:gd name="connsiteX13" fmla="*/ 0 w 12193728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3728" h="6858000">
                <a:moveTo>
                  <a:pt x="0" y="0"/>
                </a:moveTo>
                <a:lnTo>
                  <a:pt x="541477" y="0"/>
                </a:lnTo>
                <a:lnTo>
                  <a:pt x="541477" y="180000"/>
                </a:lnTo>
                <a:lnTo>
                  <a:pt x="3686065" y="180000"/>
                </a:lnTo>
                <a:lnTo>
                  <a:pt x="3686065" y="0"/>
                </a:lnTo>
                <a:lnTo>
                  <a:pt x="6088924" y="0"/>
                </a:lnTo>
                <a:lnTo>
                  <a:pt x="12193727" y="0"/>
                </a:lnTo>
                <a:lnTo>
                  <a:pt x="12193728" y="0"/>
                </a:lnTo>
                <a:lnTo>
                  <a:pt x="12193728" y="6858000"/>
                </a:lnTo>
                <a:lnTo>
                  <a:pt x="12193727" y="6858000"/>
                </a:lnTo>
                <a:lnTo>
                  <a:pt x="3686065" y="6858000"/>
                </a:lnTo>
                <a:lnTo>
                  <a:pt x="541477" y="6858000"/>
                </a:lnTo>
                <a:lnTo>
                  <a:pt x="1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err="1">
              <a:solidFill>
                <a:schemeClr val="tx1"/>
              </a:solidFill>
            </a:endParaRPr>
          </a:p>
        </p:txBody>
      </p:sp>
      <p:sp>
        <p:nvSpPr>
          <p:cNvPr id="32" name="Guide">
            <a:extLst>
              <a:ext uri="{FF2B5EF4-FFF2-40B4-BE49-F238E27FC236}">
                <a16:creationId xmlns:a16="http://schemas.microsoft.com/office/drawing/2014/main" id="{B5F07915-0379-2740-86A2-6586EFEDF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21" name="Headline">
            <a:extLst>
              <a:ext uri="{FF2B5EF4-FFF2-40B4-BE49-F238E27FC236}">
                <a16:creationId xmlns:a16="http://schemas.microsoft.com/office/drawing/2014/main" id="{25A90C3C-CAB9-C145-9072-FB4F0F79C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3144338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 ExtraBold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agenda title here in DM Serif Display</a:t>
            </a:r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187EA9A9-CD70-4BF9-ABFD-09BEF5E35E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24338" y="1265101"/>
            <a:ext cx="7427913" cy="4327798"/>
          </a:xfrm>
        </p:spPr>
        <p:txBody>
          <a:bodyPr anchor="ctr"/>
          <a:lstStyle>
            <a:lvl1pPr marL="270000" indent="-270000">
              <a:spcAft>
                <a:spcPts val="1800"/>
              </a:spcAft>
              <a:buClr>
                <a:schemeClr val="accent6"/>
              </a:buClr>
              <a:buFont typeface="System Font Regular"/>
              <a:buChar char="+"/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/>
              <a:t>Place agenda item here, use indent for next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ource">
            <a:extLst>
              <a:ext uri="{FF2B5EF4-FFF2-40B4-BE49-F238E27FC236}">
                <a16:creationId xmlns:a16="http://schemas.microsoft.com/office/drawing/2014/main" id="{BB394820-478B-4D4C-B681-AC88835E576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2416B84A-A62E-2048-8E72-AFB6841390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855639F-F250-FA49-8670-CCCDC5E10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28" name="Ampersand Roundel">
            <a:extLst>
              <a:ext uri="{FF2B5EF4-FFF2-40B4-BE49-F238E27FC236}">
                <a16:creationId xmlns:a16="http://schemas.microsoft.com/office/drawing/2014/main" id="{C6DC8C44-CA93-4148-A8F2-2E4174695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9" name="Roundel">
              <a:extLst>
                <a:ext uri="{FF2B5EF4-FFF2-40B4-BE49-F238E27FC236}">
                  <a16:creationId xmlns:a16="http://schemas.microsoft.com/office/drawing/2014/main" id="{763DA672-FFC3-49E0-8A28-F1B84ABA0404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30" name="Ampersand">
              <a:extLst>
                <a:ext uri="{FF2B5EF4-FFF2-40B4-BE49-F238E27FC236}">
                  <a16:creationId xmlns:a16="http://schemas.microsoft.com/office/drawing/2014/main" id="{F90E6393-7DF8-4EAF-B2FE-8ABC513A98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827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3" pos="2320">
          <p15:clr>
            <a:srgbClr val="A4A3A4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0570365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 ExtraBold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your headline here in DM Serif Display </a:t>
            </a: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C2332492-7149-4F4D-89FC-007CC9B2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22154"/>
            <a:ext cx="11112000" cy="4335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Source">
            <a:extLst>
              <a:ext uri="{FF2B5EF4-FFF2-40B4-BE49-F238E27FC236}">
                <a16:creationId xmlns:a16="http://schemas.microsoft.com/office/drawing/2014/main" id="{AA5B81AB-B35B-1B40-8000-A0E40CA86F0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7" name="Footer Placeholder">
            <a:extLst>
              <a:ext uri="{FF2B5EF4-FFF2-40B4-BE49-F238E27FC236}">
                <a16:creationId xmlns:a16="http://schemas.microsoft.com/office/drawing/2014/main" id="{AE1DAE27-D0ED-6040-9197-911489E3D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C39DB9-6E5D-0A45-873F-3DEA78CB1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8" name="Ampersand Roundel">
            <a:extLst>
              <a:ext uri="{FF2B5EF4-FFF2-40B4-BE49-F238E27FC236}">
                <a16:creationId xmlns:a16="http://schemas.microsoft.com/office/drawing/2014/main" id="{54CF0E07-8D23-421C-9514-FFDDE653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9E80641A-0F5F-4BA6-8261-3C68BE2FC34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D6729C5D-4305-4E18-926D-0EDFA6B69C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982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with Left Bar,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F2D816CA-EC1E-40B2-9694-0C5C88069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2" name="Background">
              <a:extLst>
                <a:ext uri="{FF2B5EF4-FFF2-40B4-BE49-F238E27FC236}">
                  <a16:creationId xmlns:a16="http://schemas.microsoft.com/office/drawing/2014/main" id="{E2BCBE9C-7E1A-904E-A11E-B51B267194FA}"/>
                </a:ext>
              </a:extLst>
            </p:cNvPr>
            <p:cNvSpPr/>
            <p:nvPr userDrawn="1"/>
          </p:nvSpPr>
          <p:spPr>
            <a:xfrm>
              <a:off x="180002" y="1"/>
              <a:ext cx="1201199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err="1">
                <a:solidFill>
                  <a:schemeClr val="tx1"/>
                </a:solidFill>
                <a:latin typeface="Open Sans ExtraBold" panose="020B0606030504020204" pitchFamily="34" charset="0"/>
              </a:endParaRPr>
            </a:p>
          </p:txBody>
        </p:sp>
        <p:sp>
          <p:nvSpPr>
            <p:cNvPr id="3" name="Background">
              <a:extLst>
                <a:ext uri="{FF2B5EF4-FFF2-40B4-BE49-F238E27FC236}">
                  <a16:creationId xmlns:a16="http://schemas.microsoft.com/office/drawing/2014/main" id="{8D63E351-67DC-4202-99B8-93577735BB38}"/>
                </a:ext>
              </a:extLst>
            </p:cNvPr>
            <p:cNvSpPr/>
            <p:nvPr userDrawn="1"/>
          </p:nvSpPr>
          <p:spPr>
            <a:xfrm>
              <a:off x="0" y="0"/>
              <a:ext cx="12192000" cy="5400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  <a:latin typeface="Open Sans ExtraBold" panose="020B0606030504020204" pitchFamily="34" charset="0"/>
              </a:endParaRPr>
            </a:p>
          </p:txBody>
        </p:sp>
        <p:sp>
          <p:nvSpPr>
            <p:cNvPr id="11" name="Background">
              <a:extLst>
                <a:ext uri="{FF2B5EF4-FFF2-40B4-BE49-F238E27FC236}">
                  <a16:creationId xmlns:a16="http://schemas.microsoft.com/office/drawing/2014/main" id="{7C215132-E705-4AE8-87FE-825342EA6CC7}"/>
                </a:ext>
              </a:extLst>
            </p:cNvPr>
            <p:cNvSpPr/>
            <p:nvPr userDrawn="1"/>
          </p:nvSpPr>
          <p:spPr>
            <a:xfrm>
              <a:off x="0" y="6318250"/>
              <a:ext cx="12192000" cy="53975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  <a:latin typeface="Open Sans ExtraBold" panose="020B0606030504020204" pitchFamily="34" charset="0"/>
              </a:endParaRPr>
            </a:p>
          </p:txBody>
        </p:sp>
      </p:grpSp>
      <p:sp>
        <p:nvSpPr>
          <p:cNvPr id="5" name="Headline">
            <a:extLst>
              <a:ext uri="{FF2B5EF4-FFF2-40B4-BE49-F238E27FC236}">
                <a16:creationId xmlns:a16="http://schemas.microsoft.com/office/drawing/2014/main" id="{E3DB0C22-D3E7-C04D-9750-A2E80052D3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595438" y="1455846"/>
            <a:ext cx="9001124" cy="3960002"/>
          </a:xfrm>
        </p:spPr>
        <p:txBody>
          <a:bodyPr anchor="ctr"/>
          <a:lstStyle>
            <a:lvl1pPr marL="0" indent="0">
              <a:lnSpc>
                <a:spcPct val="90000"/>
              </a:lnSpc>
              <a:spcAft>
                <a:spcPts val="1200"/>
              </a:spcAft>
              <a:buNone/>
              <a:defRPr sz="5400" b="0">
                <a:latin typeface="+mj-lt"/>
              </a:defRPr>
            </a:lvl1pPr>
            <a:lvl2pPr marL="0" indent="0">
              <a:buNone/>
              <a:defRPr sz="6600">
                <a:latin typeface="+mj-lt"/>
              </a:defRPr>
            </a:lvl2pPr>
            <a:lvl3pPr marL="0" indent="0">
              <a:buNone/>
              <a:defRPr sz="6600">
                <a:latin typeface="+mj-lt"/>
              </a:defRPr>
            </a:lvl3pPr>
            <a:lvl4pPr marL="0" indent="0">
              <a:buNone/>
              <a:defRPr sz="6600">
                <a:latin typeface="+mj-lt"/>
              </a:defRPr>
            </a:lvl4pPr>
            <a:lvl5pPr marL="0" indent="0">
              <a:buNone/>
              <a:defRPr sz="6600">
                <a:latin typeface="+mj-lt"/>
              </a:defRPr>
            </a:lvl5pPr>
          </a:lstStyle>
          <a:p>
            <a:pPr lvl="0"/>
            <a:r>
              <a:rPr lang="en-GB"/>
              <a:t>Place your headline/key message here in DM Serif Display 54pt</a:t>
            </a:r>
          </a:p>
        </p:txBody>
      </p:sp>
      <p:sp>
        <p:nvSpPr>
          <p:cNvPr id="14" name="Source">
            <a:extLst>
              <a:ext uri="{FF2B5EF4-FFF2-40B4-BE49-F238E27FC236}">
                <a16:creationId xmlns:a16="http://schemas.microsoft.com/office/drawing/2014/main" id="{E88022F7-7097-924A-BBD8-5F30B851FD4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2373B887-5EC7-D347-8DFD-C7078F489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3984CC-F46F-FD4E-9380-AA62F6759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7" name="Ampersand Roundel">
            <a:extLst>
              <a:ext uri="{FF2B5EF4-FFF2-40B4-BE49-F238E27FC236}">
                <a16:creationId xmlns:a16="http://schemas.microsoft.com/office/drawing/2014/main" id="{AD74AFDE-F903-4D65-B64C-A5D86D9C5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8" name="Roundel">
              <a:extLst>
                <a:ext uri="{FF2B5EF4-FFF2-40B4-BE49-F238E27FC236}">
                  <a16:creationId xmlns:a16="http://schemas.microsoft.com/office/drawing/2014/main" id="{2325CEAB-C726-4FC9-AFF7-6487BBACFA7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9" name="Ampersand">
              <a:extLst>
                <a:ext uri="{FF2B5EF4-FFF2-40B4-BE49-F238E27FC236}">
                  <a16:creationId xmlns:a16="http://schemas.microsoft.com/office/drawing/2014/main" id="{95779872-54CD-45FB-816F-B744A711B4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3" name="Guide">
            <a:extLst>
              <a:ext uri="{FF2B5EF4-FFF2-40B4-BE49-F238E27FC236}">
                <a16:creationId xmlns:a16="http://schemas.microsoft.com/office/drawing/2014/main" id="{BB1291DA-FE76-4070-B029-AFB7BB83C3A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Change side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Right click &gt; Format Background &gt; Solid Fill &gt; Select one of the Accent colors</a:t>
            </a:r>
          </a:p>
        </p:txBody>
      </p:sp>
    </p:spTree>
    <p:extLst>
      <p:ext uri="{BB962C8B-B14F-4D97-AF65-F5344CB8AC3E}">
        <p14:creationId xmlns:p14="http://schemas.microsoft.com/office/powerpoint/2010/main" val="2436432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675">
          <p15:clr>
            <a:srgbClr val="A4A3A4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Large Headline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uide">
            <a:extLst>
              <a:ext uri="{FF2B5EF4-FFF2-40B4-BE49-F238E27FC236}">
                <a16:creationId xmlns:a16="http://schemas.microsoft.com/office/drawing/2014/main" id="{776CB9FB-DB9C-4944-8BD0-6BF190AA3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 ExtraBold" panose="020B0606030504020204" pitchFamily="34" charset="0"/>
            </a:endParaRPr>
          </a:p>
        </p:txBody>
      </p:sp>
      <p:sp>
        <p:nvSpPr>
          <p:cNvPr id="22" name="Image">
            <a:extLst>
              <a:ext uri="{FF2B5EF4-FFF2-40B4-BE49-F238E27FC236}">
                <a16:creationId xmlns:a16="http://schemas.microsoft.com/office/drawing/2014/main" id="{9EE1D3C7-8747-4B57-AAE1-D9719961CCB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/>
            </a:lvl1pPr>
          </a:lstStyle>
          <a:p>
            <a:r>
              <a:rPr lang="en-GB"/>
              <a:t>Add media here then ‘Send to Back’</a:t>
            </a:r>
            <a:endParaRPr lang="en-US"/>
          </a:p>
        </p:txBody>
      </p:sp>
      <p:sp>
        <p:nvSpPr>
          <p:cNvPr id="17" name="Headline">
            <a:extLst>
              <a:ext uri="{FF2B5EF4-FFF2-40B4-BE49-F238E27FC236}">
                <a16:creationId xmlns:a16="http://schemas.microsoft.com/office/drawing/2014/main" id="{C5CBF908-2D76-432B-B6A0-2E5F5AB498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749" y="1442152"/>
            <a:ext cx="11112000" cy="3960002"/>
          </a:xfrm>
        </p:spPr>
        <p:txBody>
          <a:bodyPr rIns="180000" anchor="ctr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6000">
                <a:latin typeface="+mj-lt"/>
              </a:defRPr>
            </a:lvl1pPr>
            <a:lvl2pPr marL="27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/>
              <a:t>Headline here in DM Serif Display 60pt</a:t>
            </a:r>
          </a:p>
        </p:txBody>
      </p:sp>
      <p:sp>
        <p:nvSpPr>
          <p:cNvPr id="19" name="Source">
            <a:extLst>
              <a:ext uri="{FF2B5EF4-FFF2-40B4-BE49-F238E27FC236}">
                <a16:creationId xmlns:a16="http://schemas.microsoft.com/office/drawing/2014/main" id="{795B90A5-15A2-F14E-90BC-EA72C960F33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1" name="Footer">
            <a:extLst>
              <a:ext uri="{FF2B5EF4-FFF2-40B4-BE49-F238E27FC236}">
                <a16:creationId xmlns:a16="http://schemas.microsoft.com/office/drawing/2014/main" id="{E8B9E1DD-5F32-F840-A666-F36D6DA4F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A8C9C893-7A90-2E4A-BF5B-44A58184B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1" name="Ampersand Roundel">
            <a:extLst>
              <a:ext uri="{FF2B5EF4-FFF2-40B4-BE49-F238E27FC236}">
                <a16:creationId xmlns:a16="http://schemas.microsoft.com/office/drawing/2014/main" id="{05E599E0-4224-4492-A348-3FA3BB873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2" name="Roundel">
              <a:extLst>
                <a:ext uri="{FF2B5EF4-FFF2-40B4-BE49-F238E27FC236}">
                  <a16:creationId xmlns:a16="http://schemas.microsoft.com/office/drawing/2014/main" id="{03AAEEEE-2F9F-48D9-B193-F07342B921D0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3" name="Ampersand">
              <a:extLst>
                <a:ext uri="{FF2B5EF4-FFF2-40B4-BE49-F238E27FC236}">
                  <a16:creationId xmlns:a16="http://schemas.microsoft.com/office/drawing/2014/main" id="{ABAD8C6A-998F-4777-B86D-0998D87DB5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849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Left Content Right,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ackground">
            <a:extLst>
              <a:ext uri="{FF2B5EF4-FFF2-40B4-BE49-F238E27FC236}">
                <a16:creationId xmlns:a16="http://schemas.microsoft.com/office/drawing/2014/main" id="{6674AED2-B1BF-1D45-98B6-500707A66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68AF5261-0CDB-9440-BF77-728A09ED4059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84567D-4E89-1640-9A7B-C29500D6D25D}"/>
                </a:ext>
              </a:extLst>
            </p:cNvPr>
            <p:cNvSpPr/>
            <p:nvPr userDrawn="1"/>
          </p:nvSpPr>
          <p:spPr>
            <a:xfrm>
              <a:off x="5556248" y="0"/>
              <a:ext cx="6635751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445159A-3105-414E-A7A3-95D0F12104FC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32" name="Guide">
            <a:extLst>
              <a:ext uri="{FF2B5EF4-FFF2-40B4-BE49-F238E27FC236}">
                <a16:creationId xmlns:a16="http://schemas.microsoft.com/office/drawing/2014/main" id="{B5F07915-0379-2740-86A2-6586EFEDF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17" name="Headline">
            <a:extLst>
              <a:ext uri="{FF2B5EF4-FFF2-40B4-BE49-F238E27FC236}">
                <a16:creationId xmlns:a16="http://schemas.microsoft.com/office/drawing/2014/main" id="{0FA8437C-CFFE-D541-AFBF-0467E21542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749" y="1657351"/>
            <a:ext cx="5016500" cy="3543298"/>
          </a:xfrm>
        </p:spPr>
        <p:txBody>
          <a:bodyPr rIns="180000" anchor="ctr"/>
          <a:lstStyle>
            <a:lvl1pPr marL="0" indent="0" algn="l" defTabSz="806846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4800" b="0" i="0" kern="1200" cap="none" baseline="0" dirty="0">
                <a:solidFill>
                  <a:schemeClr val="tx1"/>
                </a:solidFill>
                <a:latin typeface="+mj-lt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7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 noProof="0"/>
              <a:t>Short headline here in DM Serif Display 48pt</a:t>
            </a: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5CF44490-6B79-BC44-92DA-F99AEC7242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539425"/>
            <a:ext cx="5556251" cy="5779150"/>
          </a:xfrm>
        </p:spPr>
        <p:txBody>
          <a:bodyPr anchor="ctr"/>
          <a:lstStyle>
            <a:lvl1pPr>
              <a:spcAft>
                <a:spcPts val="1800"/>
              </a:spcAft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Source">
            <a:extLst>
              <a:ext uri="{FF2B5EF4-FFF2-40B4-BE49-F238E27FC236}">
                <a16:creationId xmlns:a16="http://schemas.microsoft.com/office/drawing/2014/main" id="{8FA46A3F-FEF1-A24E-AA05-198CD179B32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2" name="Footer">
            <a:extLst>
              <a:ext uri="{FF2B5EF4-FFF2-40B4-BE49-F238E27FC236}">
                <a16:creationId xmlns:a16="http://schemas.microsoft.com/office/drawing/2014/main" id="{C09B978A-8D42-424A-9D8C-5680351E1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1" name="Slide Number">
            <a:extLst>
              <a:ext uri="{FF2B5EF4-FFF2-40B4-BE49-F238E27FC236}">
                <a16:creationId xmlns:a16="http://schemas.microsoft.com/office/drawing/2014/main" id="{C34E1E13-D9D3-D94C-9AE6-0DC549D90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8" name="Ampersand Roundel">
            <a:extLst>
              <a:ext uri="{FF2B5EF4-FFF2-40B4-BE49-F238E27FC236}">
                <a16:creationId xmlns:a16="http://schemas.microsoft.com/office/drawing/2014/main" id="{850947AE-461C-4BDB-BFEF-788B63A03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5AAACA05-0BD0-4C91-9799-7F2FBBF96A58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4CE2E8D3-9ABB-49FA-897B-8ED33F744C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937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5" pos="3840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">
            <a:extLst>
              <a:ext uri="{FF2B5EF4-FFF2-40B4-BE49-F238E27FC236}">
                <a16:creationId xmlns:a16="http://schemas.microsoft.com/office/drawing/2014/main" id="{2DC1571B-3A61-7243-A850-41374A16A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8" name="Footer ">
            <a:extLst>
              <a:ext uri="{FF2B5EF4-FFF2-40B4-BE49-F238E27FC236}">
                <a16:creationId xmlns:a16="http://schemas.microsoft.com/office/drawing/2014/main" id="{3F402899-C651-DD4D-B467-742263A671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2087296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-Third Right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ackground">
            <a:extLst>
              <a:ext uri="{FF2B5EF4-FFF2-40B4-BE49-F238E27FC236}">
                <a16:creationId xmlns:a16="http://schemas.microsoft.com/office/drawing/2014/main" id="{C96B08B0-4CD5-4B64-9712-06A78AE03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07BFAC47-B523-49B8-89E2-C088B4A653DA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 err="1">
                <a:solidFill>
                  <a:schemeClr val="tx1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72DFBA-9B95-4BC1-9B22-F33667C75D6B}"/>
                </a:ext>
              </a:extLst>
            </p:cNvPr>
            <p:cNvSpPr/>
            <p:nvPr userDrawn="1"/>
          </p:nvSpPr>
          <p:spPr>
            <a:xfrm>
              <a:off x="3684338" y="0"/>
              <a:ext cx="8507662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 err="1">
                <a:solidFill>
                  <a:schemeClr val="tx1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E74649-A487-4EDA-8D62-4B101F9C94ED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 err="1">
                <a:solidFill>
                  <a:schemeClr val="tx1"/>
                </a:solidFill>
                <a:ea typeface="Open Sans ExtraBold" panose="020B0606030504020204" pitchFamily="34" charset="0"/>
                <a:cs typeface="Open Sans ExtraBold" panose="020B0606030504020204" pitchFamily="34" charset="0"/>
              </a:endParaRPr>
            </a:p>
          </p:txBody>
        </p:sp>
      </p:grpSp>
      <p:sp>
        <p:nvSpPr>
          <p:cNvPr id="30" name="Headline">
            <a:extLst>
              <a:ext uri="{FF2B5EF4-FFF2-40B4-BE49-F238E27FC236}">
                <a16:creationId xmlns:a16="http://schemas.microsoft.com/office/drawing/2014/main" id="{07681CC0-B4D3-456B-845A-14352AAE27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1"/>
            <a:ext cx="3144336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dirty="0">
                <a:solidFill>
                  <a:schemeClr val="tx1"/>
                </a:solidFill>
                <a:latin typeface="DM Serif Display" pitchFamily="2" charset="0"/>
                <a:ea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31" name="Text">
            <a:extLst>
              <a:ext uri="{FF2B5EF4-FFF2-40B4-BE49-F238E27FC236}">
                <a16:creationId xmlns:a16="http://schemas.microsoft.com/office/drawing/2014/main" id="{DE21D1AB-DE90-40F4-AC7C-F0E829CFDC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3144337" cy="3414101"/>
          </a:xfrm>
          <a:prstGeom prst="rect">
            <a:avLst/>
          </a:prstGeom>
        </p:spPr>
        <p:txBody>
          <a:bodyPr anchor="t"/>
          <a:lstStyle>
            <a:lvl1pPr mar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  <a:defRPr lang="en-GB" sz="1100" b="0" i="0" kern="1200" cap="none" baseline="0" dirty="0" smtClean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 defTabSz="270000">
              <a:spcAft>
                <a:spcPts val="600"/>
              </a:spcAft>
              <a:buFont typeface="Arial" panose="020B0604020202020204" pitchFamily="34" charset="0"/>
              <a:buChar char="•"/>
              <a:defRPr lang="en-GB" sz="1100" b="0" i="0" kern="120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2pPr>
            <a:lvl3pPr marL="360000" indent="-180000" defTabSz="2700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100"/>
            </a:lvl3pPr>
            <a:lvl4pPr marL="540000" indent="-180000" defTabSz="270000">
              <a:spcAft>
                <a:spcPts val="600"/>
              </a:spcAft>
              <a:buClrTx/>
              <a:defRPr sz="1100"/>
            </a:lvl4pPr>
            <a:lvl5pPr marL="720000" indent="-180000" defTabSz="270000">
              <a:spcAft>
                <a:spcPts val="600"/>
              </a:spcAft>
              <a:buClrTx/>
              <a:defRPr sz="11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Place text here in 11pt for long paragraphs or 18pt if short, use indent for more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32" name="Image">
            <a:extLst>
              <a:ext uri="{FF2B5EF4-FFF2-40B4-BE49-F238E27FC236}">
                <a16:creationId xmlns:a16="http://schemas.microsoft.com/office/drawing/2014/main" id="{E1BF4602-030C-49E2-8BC4-A015E6FF59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224339" y="0"/>
            <a:ext cx="7967662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r>
              <a:rPr lang="en-GB"/>
              <a:t>Add image, then ‘Send to Back’</a:t>
            </a:r>
          </a:p>
        </p:txBody>
      </p:sp>
      <p:sp>
        <p:nvSpPr>
          <p:cNvPr id="33" name="Source">
            <a:extLst>
              <a:ext uri="{FF2B5EF4-FFF2-40B4-BE49-F238E27FC236}">
                <a16:creationId xmlns:a16="http://schemas.microsoft.com/office/drawing/2014/main" id="{FA9D166D-B130-491E-A9E1-98C5CC49802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34" name="Footer">
            <a:extLst>
              <a:ext uri="{FF2B5EF4-FFF2-40B4-BE49-F238E27FC236}">
                <a16:creationId xmlns:a16="http://schemas.microsoft.com/office/drawing/2014/main" id="{C37CB987-2983-4577-AEC7-F9797616C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35" name="Slide Number">
            <a:extLst>
              <a:ext uri="{FF2B5EF4-FFF2-40B4-BE49-F238E27FC236}">
                <a16:creationId xmlns:a16="http://schemas.microsoft.com/office/drawing/2014/main" id="{949EDA5F-B9EB-4054-B9D2-68FC50473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84A72AE5-1916-3647-B5B2-BBFDDD31A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 ExtraBold" panose="020B0606030504020204" pitchFamily="34" charset="0"/>
            </a:endParaRPr>
          </a:p>
        </p:txBody>
      </p:sp>
      <p:sp>
        <p:nvSpPr>
          <p:cNvPr id="17" name="Guide 1">
            <a:extLst>
              <a:ext uri="{FF2B5EF4-FFF2-40B4-BE49-F238E27FC236}">
                <a16:creationId xmlns:a16="http://schemas.microsoft.com/office/drawing/2014/main" id="{044B1DAE-6777-45D3-8DA5-009C9A450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Right click &gt; Format Background &gt; Solid Fill &gt; Select one of the Accent colors</a:t>
            </a:r>
          </a:p>
        </p:txBody>
      </p:sp>
      <p:grpSp>
        <p:nvGrpSpPr>
          <p:cNvPr id="36" name="Ampersand Roundel">
            <a:extLst>
              <a:ext uri="{FF2B5EF4-FFF2-40B4-BE49-F238E27FC236}">
                <a16:creationId xmlns:a16="http://schemas.microsoft.com/office/drawing/2014/main" id="{2F36E2AE-1F74-4DDE-B899-76B5031FB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37" name="Roundel">
              <a:extLst>
                <a:ext uri="{FF2B5EF4-FFF2-40B4-BE49-F238E27FC236}">
                  <a16:creationId xmlns:a16="http://schemas.microsoft.com/office/drawing/2014/main" id="{9A04883E-C0FB-458C-A789-7546CFDBCF58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38" name="Ampersand">
              <a:extLst>
                <a:ext uri="{FF2B5EF4-FFF2-40B4-BE49-F238E27FC236}">
                  <a16:creationId xmlns:a16="http://schemas.microsoft.com/office/drawing/2014/main" id="{A7BF1AC0-00BA-4FD2-811D-5217A100C5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9178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2" pos="5178">
          <p15:clr>
            <a:srgbClr val="A4A3A4"/>
          </p15:clr>
        </p15:guide>
        <p15:guide id="3" pos="2320">
          <p15:clr>
            <a:srgbClr val="A4A3A4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Right Half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uide 1">
            <a:extLst>
              <a:ext uri="{FF2B5EF4-FFF2-40B4-BE49-F238E27FC236}">
                <a16:creationId xmlns:a16="http://schemas.microsoft.com/office/drawing/2014/main" id="{A78A7B08-5791-4859-8036-B4E63D415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60B9D974-B1F2-C84C-B5E3-9F9F01CEA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 ExtraBold" panose="020B0606030504020204" pitchFamily="34" charset="0"/>
            </a:endParaRPr>
          </a:p>
        </p:txBody>
      </p:sp>
      <p:grpSp>
        <p:nvGrpSpPr>
          <p:cNvPr id="22" name="Background">
            <a:extLst>
              <a:ext uri="{FF2B5EF4-FFF2-40B4-BE49-F238E27FC236}">
                <a16:creationId xmlns:a16="http://schemas.microsoft.com/office/drawing/2014/main" id="{D0D8DFEC-BC29-42BD-B46C-C45A5C591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35E60B-435A-4ACB-8A2A-6D89378DD8AB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1C35D2-2304-480C-876F-60E301FBEBAF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2ADA6D3-ADDE-4FF4-972A-E5631E79711F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29" name="Headline">
            <a:extLst>
              <a:ext uri="{FF2B5EF4-FFF2-40B4-BE49-F238E27FC236}">
                <a16:creationId xmlns:a16="http://schemas.microsoft.com/office/drawing/2014/main" id="{EC40D63D-74E1-458E-A75F-D5B0E19D7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5016249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>
                <a:ea typeface="DM Serif Display" pitchFamily="2" charset="0"/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31" name="Text">
            <a:extLst>
              <a:ext uri="{FF2B5EF4-FFF2-40B4-BE49-F238E27FC236}">
                <a16:creationId xmlns:a16="http://schemas.microsoft.com/office/drawing/2014/main" id="{7CB2E505-9C54-4E32-A840-2CABF53347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5016251" cy="3414101"/>
          </a:xfrm>
          <a:prstGeom prst="rect">
            <a:avLst/>
          </a:prstGeom>
        </p:spPr>
        <p:txBody>
          <a:bodyPr anchor="t"/>
          <a:lstStyle>
            <a:lvl1pPr marL="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18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2pPr>
            <a:lvl3pPr marL="36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3pPr>
            <a:lvl4pPr marL="54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4pPr>
            <a:lvl5pPr marL="72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US" sz="1800" b="0" i="0" kern="120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5pPr>
          </a:lstStyle>
          <a:p>
            <a:pPr marL="180000" lvl="1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and remove bullet point style when necessary, use indent for next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32" name="Image">
            <a:extLst>
              <a:ext uri="{FF2B5EF4-FFF2-40B4-BE49-F238E27FC236}">
                <a16:creationId xmlns:a16="http://schemas.microsoft.com/office/drawing/2014/main" id="{09BB8FCF-9A75-4F3F-B3FB-6D9EC1323E4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r>
              <a:rPr lang="en-GB"/>
              <a:t>Add image, then ‘Send to Back’</a:t>
            </a:r>
          </a:p>
        </p:txBody>
      </p:sp>
      <p:sp>
        <p:nvSpPr>
          <p:cNvPr id="33" name="Source">
            <a:extLst>
              <a:ext uri="{FF2B5EF4-FFF2-40B4-BE49-F238E27FC236}">
                <a16:creationId xmlns:a16="http://schemas.microsoft.com/office/drawing/2014/main" id="{B70A5DBE-89CF-4CF1-920C-7AEB9A0A4DC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34" name="Footer">
            <a:extLst>
              <a:ext uri="{FF2B5EF4-FFF2-40B4-BE49-F238E27FC236}">
                <a16:creationId xmlns:a16="http://schemas.microsoft.com/office/drawing/2014/main" id="{08105B2B-9C77-4D3E-B178-EF5BF338B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38" name="Slide Number">
            <a:extLst>
              <a:ext uri="{FF2B5EF4-FFF2-40B4-BE49-F238E27FC236}">
                <a16:creationId xmlns:a16="http://schemas.microsoft.com/office/drawing/2014/main" id="{E98F9678-F43C-4875-9AF3-98D414E36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39" name="Ampersand Roundel">
            <a:extLst>
              <a:ext uri="{FF2B5EF4-FFF2-40B4-BE49-F238E27FC236}">
                <a16:creationId xmlns:a16="http://schemas.microsoft.com/office/drawing/2014/main" id="{2567E5B6-9592-42F0-837A-7F04AD1E5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40" name="Roundel">
              <a:extLst>
                <a:ext uri="{FF2B5EF4-FFF2-40B4-BE49-F238E27FC236}">
                  <a16:creationId xmlns:a16="http://schemas.microsoft.com/office/drawing/2014/main" id="{34266B1F-9AB7-4C5B-88A6-32CCD4EEEF4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41" name="Ampersand">
              <a:extLst>
                <a:ext uri="{FF2B5EF4-FFF2-40B4-BE49-F238E27FC236}">
                  <a16:creationId xmlns:a16="http://schemas.microsoft.com/office/drawing/2014/main" id="{E58443A1-E4F7-4588-81CB-6D785CBB35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5066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 Left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D6C55250-81B5-4E1B-8A0E-45CB83B58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07FB3E1-A915-4F88-8F88-5A4B9B203C6E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10F06-D22F-44A9-8B8D-4D34EAD3C190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1E1B63-1761-49D2-8F8D-D8A9299DB1D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16" name="Guide">
            <a:extLst>
              <a:ext uri="{FF2B5EF4-FFF2-40B4-BE49-F238E27FC236}">
                <a16:creationId xmlns:a16="http://schemas.microsoft.com/office/drawing/2014/main" id="{A78A7B08-5791-4859-8036-B4E63D415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18" name="Image">
            <a:extLst>
              <a:ext uri="{FF2B5EF4-FFF2-40B4-BE49-F238E27FC236}">
                <a16:creationId xmlns:a16="http://schemas.microsoft.com/office/drawing/2014/main" id="{9DFA7F50-64BB-45A9-9181-B4C3D39AD5C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51" y="539425"/>
            <a:ext cx="5016499" cy="5410525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1" name="Quote">
            <a:extLst>
              <a:ext uri="{FF2B5EF4-FFF2-40B4-BE49-F238E27FC236}">
                <a16:creationId xmlns:a16="http://schemas.microsoft.com/office/drawing/2014/main" id="{A688430B-2FF5-46F6-A8DA-9743C6984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5999" y="1657351"/>
            <a:ext cx="5554365" cy="3543298"/>
          </a:xfrm>
        </p:spPr>
        <p:txBody>
          <a:bodyPr rIns="180000" anchor="ctr"/>
          <a:lstStyle>
            <a:lvl1pPr marL="0" indent="0" algn="l" defTabSz="806846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4800" b="0" i="0" kern="1200" cap="none" baseline="0" dirty="0">
                <a:solidFill>
                  <a:schemeClr val="tx1"/>
                </a:solidFill>
                <a:latin typeface="+mj-lt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  <a:defRPr sz="16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/>
              <a:t>Place quote here in DM Serif Display</a:t>
            </a:r>
          </a:p>
          <a:p>
            <a:pPr lvl="1"/>
            <a:r>
              <a:rPr lang="en-US"/>
              <a:t>PLACE SOURCE HERE IN OPEN SANS</a:t>
            </a:r>
          </a:p>
        </p:txBody>
      </p:sp>
      <p:sp>
        <p:nvSpPr>
          <p:cNvPr id="22" name="Source">
            <a:extLst>
              <a:ext uri="{FF2B5EF4-FFF2-40B4-BE49-F238E27FC236}">
                <a16:creationId xmlns:a16="http://schemas.microsoft.com/office/drawing/2014/main" id="{31E6C959-5F99-4146-B592-31399FDD0D1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5" name="Footer">
            <a:extLst>
              <a:ext uri="{FF2B5EF4-FFF2-40B4-BE49-F238E27FC236}">
                <a16:creationId xmlns:a16="http://schemas.microsoft.com/office/drawing/2014/main" id="{E6611C49-79BF-44CC-AB48-8E4A77023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70EE8403-4DC0-491F-9A65-BC0CBEE65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27" name="Ampersand Roundel">
            <a:extLst>
              <a:ext uri="{FF2B5EF4-FFF2-40B4-BE49-F238E27FC236}">
                <a16:creationId xmlns:a16="http://schemas.microsoft.com/office/drawing/2014/main" id="{3A8A7F55-FB7F-4726-90F2-3A039354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8" name="Roundel">
              <a:extLst>
                <a:ext uri="{FF2B5EF4-FFF2-40B4-BE49-F238E27FC236}">
                  <a16:creationId xmlns:a16="http://schemas.microsoft.com/office/drawing/2014/main" id="{09545511-2C49-41AE-8AB1-DEE42CCAFA4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9" name="Ampersand">
              <a:extLst>
                <a:ext uri="{FF2B5EF4-FFF2-40B4-BE49-F238E27FC236}">
                  <a16:creationId xmlns:a16="http://schemas.microsoft.com/office/drawing/2014/main" id="{6FD73FDD-8637-40BA-93DC-BE2672563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533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it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 1">
            <a:extLst>
              <a:ext uri="{FF2B5EF4-FFF2-40B4-BE49-F238E27FC236}">
                <a16:creationId xmlns:a16="http://schemas.microsoft.com/office/drawing/2014/main" id="{6B66138A-0F25-4DD6-BFA0-8DFC84CF036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7614" y="1643062"/>
            <a:ext cx="4695492" cy="357187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0" indent="0" algn="r">
              <a:buNone/>
              <a:defRPr sz="3600">
                <a:latin typeface="+mj-lt"/>
              </a:defRPr>
            </a:lvl2pPr>
            <a:lvl3pPr marL="0" indent="0" algn="r">
              <a:buNone/>
              <a:defRPr sz="3600">
                <a:latin typeface="+mj-lt"/>
              </a:defRPr>
            </a:lvl3pPr>
            <a:lvl4pPr marL="0" indent="0" algn="r">
              <a:buNone/>
              <a:defRPr sz="3600">
                <a:latin typeface="+mj-lt"/>
              </a:defRPr>
            </a:lvl4pPr>
            <a:lvl5pPr marL="0" indent="0" algn="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Place headline here in DM Serif Display 48pt</a:t>
            </a:r>
            <a:endParaRPr lang="en-GB"/>
          </a:p>
        </p:txBody>
      </p:sp>
      <p:sp>
        <p:nvSpPr>
          <p:cNvPr id="12" name="Image 1">
            <a:extLst>
              <a:ext uri="{FF2B5EF4-FFF2-40B4-BE49-F238E27FC236}">
                <a16:creationId xmlns:a16="http://schemas.microsoft.com/office/drawing/2014/main" id="{E0C65FA1-8CC7-CF45-A2E5-F4812EEA848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1"/>
            <a:ext cx="609670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0" name="Headline 2">
            <a:extLst>
              <a:ext uri="{FF2B5EF4-FFF2-40B4-BE49-F238E27FC236}">
                <a16:creationId xmlns:a16="http://schemas.microsoft.com/office/drawing/2014/main" id="{4A914ACD-55C0-47E5-86A6-62B28F4FA9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78650" y="1643062"/>
            <a:ext cx="4673600" cy="357187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0" indent="0" algn="r">
              <a:buNone/>
              <a:defRPr sz="3600">
                <a:latin typeface="+mj-lt"/>
              </a:defRPr>
            </a:lvl2pPr>
            <a:lvl3pPr marL="0" indent="0" algn="r">
              <a:buNone/>
              <a:defRPr sz="3600">
                <a:latin typeface="+mj-lt"/>
              </a:defRPr>
            </a:lvl3pPr>
            <a:lvl4pPr marL="0" indent="0" algn="r">
              <a:buNone/>
              <a:defRPr sz="3600">
                <a:latin typeface="+mj-lt"/>
              </a:defRPr>
            </a:lvl4pPr>
            <a:lvl5pPr marL="0" indent="0" algn="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Place headline here in DM Serif Display 48pt</a:t>
            </a:r>
            <a:endParaRPr lang="en-GB"/>
          </a:p>
        </p:txBody>
      </p:sp>
      <p:sp>
        <p:nvSpPr>
          <p:cNvPr id="18" name="Image 2">
            <a:extLst>
              <a:ext uri="{FF2B5EF4-FFF2-40B4-BE49-F238E27FC236}">
                <a16:creationId xmlns:a16="http://schemas.microsoft.com/office/drawing/2014/main" id="{9367731D-8E60-D64B-B677-67823DB316C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5294" y="1"/>
            <a:ext cx="609670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15" name="Guide">
            <a:extLst>
              <a:ext uri="{FF2B5EF4-FFF2-40B4-BE49-F238E27FC236}">
                <a16:creationId xmlns:a16="http://schemas.microsoft.com/office/drawing/2014/main" id="{FE162283-3116-2D46-992F-1D392065D3F8}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 ExtraBold" panose="020B0606030504020204" pitchFamily="34" charset="0"/>
            </a:endParaRPr>
          </a:p>
        </p:txBody>
      </p:sp>
      <p:sp>
        <p:nvSpPr>
          <p:cNvPr id="25" name="Source">
            <a:extLst>
              <a:ext uri="{FF2B5EF4-FFF2-40B4-BE49-F238E27FC236}">
                <a16:creationId xmlns:a16="http://schemas.microsoft.com/office/drawing/2014/main" id="{A4D7A8DC-0F66-6E47-8C5D-F3235BCE486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7" name="Footer">
            <a:extLst>
              <a:ext uri="{FF2B5EF4-FFF2-40B4-BE49-F238E27FC236}">
                <a16:creationId xmlns:a16="http://schemas.microsoft.com/office/drawing/2014/main" id="{EF5D1860-EE81-2943-A8B6-F0857D93F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5D068B98-5A81-E749-ADD5-269E250D7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4" name="Ampersand Roundel">
            <a:extLst>
              <a:ext uri="{FF2B5EF4-FFF2-40B4-BE49-F238E27FC236}">
                <a16:creationId xmlns:a16="http://schemas.microsoft.com/office/drawing/2014/main" id="{040168DC-7EA8-664D-84AD-BEC560F05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53127" y="2886129"/>
            <a:ext cx="1085746" cy="1085742"/>
            <a:chOff x="5530123" y="4352590"/>
            <a:chExt cx="1085746" cy="1085742"/>
          </a:xfrm>
        </p:grpSpPr>
        <p:sp>
          <p:nvSpPr>
            <p:cNvPr id="21" name="Roundel">
              <a:extLst>
                <a:ext uri="{FF2B5EF4-FFF2-40B4-BE49-F238E27FC236}">
                  <a16:creationId xmlns:a16="http://schemas.microsoft.com/office/drawing/2014/main" id="{68F9CB30-E083-7C46-9084-B1303993D33E}"/>
                </a:ext>
              </a:extLst>
            </p:cNvPr>
            <p:cNvSpPr/>
            <p:nvPr/>
          </p:nvSpPr>
          <p:spPr>
            <a:xfrm>
              <a:off x="5530123" y="4352590"/>
              <a:ext cx="1085746" cy="1085742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" name="Ampersand">
              <a:extLst>
                <a:ext uri="{FF2B5EF4-FFF2-40B4-BE49-F238E27FC236}">
                  <a16:creationId xmlns:a16="http://schemas.microsoft.com/office/drawing/2014/main" id="{0634D65E-1606-DE4E-A6CF-93589AECA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6579" y="4523193"/>
              <a:ext cx="738838" cy="744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8279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3568">
          <p15:clr>
            <a:srgbClr val="A4A3A4"/>
          </p15:clr>
        </p15:guide>
        <p15:guide id="3" pos="4112">
          <p15:clr>
            <a:srgbClr val="A4A3A4"/>
          </p15:clr>
        </p15:guide>
        <p15:guide id="4" pos="3296">
          <p15:clr>
            <a:srgbClr val="A4A3A4"/>
          </p15:clr>
        </p15:guide>
        <p15:guide id="5" pos="4384">
          <p15:clr>
            <a:srgbClr val="A4A3A4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Descrip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mage">
            <a:extLst>
              <a:ext uri="{FF2B5EF4-FFF2-40B4-BE49-F238E27FC236}">
                <a16:creationId xmlns:a16="http://schemas.microsoft.com/office/drawing/2014/main" id="{22B7FD02-C72A-5C44-8688-FA9A4FD87F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Ins="540000" anchor="ctr"/>
          <a:lstStyle>
            <a:lvl1pPr marL="0" indent="0" algn="r">
              <a:buNone/>
              <a:defRPr sz="1800" b="0" i="0"/>
            </a:lvl1pPr>
          </a:lstStyle>
          <a:p>
            <a:r>
              <a:rPr lang="en-GB"/>
              <a:t>Add media here then ‘Send to Back’</a:t>
            </a:r>
            <a:endParaRPr lang="en-US"/>
          </a:p>
        </p:txBody>
      </p:sp>
      <p:sp>
        <p:nvSpPr>
          <p:cNvPr id="16" name="Headline">
            <a:extLst>
              <a:ext uri="{FF2B5EF4-FFF2-40B4-BE49-F238E27FC236}">
                <a16:creationId xmlns:a16="http://schemas.microsoft.com/office/drawing/2014/main" id="{CF7FDDDC-4FCB-504C-B8C1-C604F763405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0" y="0"/>
            <a:ext cx="6078387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10800000" scaled="1"/>
          </a:gradFill>
        </p:spPr>
        <p:txBody>
          <a:bodyPr lIns="540000" tIns="540000" rIns="540000" bIns="540000" anchor="ctr"/>
          <a:lstStyle>
            <a:lvl1pPr marL="0" indent="0" algn="l" defTabSz="2700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800" b="0" i="0" kern="1200" baseline="0" noProof="0" dirty="0">
                <a:solidFill>
                  <a:schemeClr val="tx1"/>
                </a:solidFill>
                <a:latin typeface="+mj-lt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0" indent="0" defTabSz="270000">
              <a:spcBef>
                <a:spcPts val="1200"/>
              </a:spcBef>
              <a:spcAft>
                <a:spcPts val="2400"/>
              </a:spcAft>
              <a:buNone/>
              <a:defRPr sz="2400" b="1"/>
            </a:lvl2pPr>
            <a:lvl3pPr marL="0" indent="0" defTabSz="270000">
              <a:buClrTx/>
              <a:buFont typeface="Arial" panose="020B0604020202020204" pitchFamily="34" charset="0"/>
              <a:buNone/>
              <a:defRPr lang="en-GB" sz="1600" b="0" i="0" kern="120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3pPr>
            <a:lvl4pPr marL="360000" indent="-180000" defTabSz="270000">
              <a:buFont typeface="Arial" panose="020B0604020202020204" pitchFamily="34" charset="0"/>
              <a:buChar char="•"/>
              <a:defRPr sz="1600"/>
            </a:lvl4pPr>
            <a:lvl5pPr marL="360000" indent="-180000" defTabSz="270000">
              <a:buClrTx/>
              <a:buFont typeface="Arial" panose="020B0604020202020204" pitchFamily="34" charset="0"/>
              <a:buChar char="•"/>
              <a:defRPr lang="en-GB" sz="1600" b="0" i="0" kern="120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5pPr>
            <a:lvl6pPr marL="810000" indent="-270000">
              <a:defRPr lang="en-US" sz="1600" b="0" i="0" kern="1200" baseline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marL="0" lvl="0" indent="0" algn="l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Optional headline here 48pt – align to top, center or bottom</a:t>
            </a:r>
          </a:p>
        </p:txBody>
      </p:sp>
      <p:sp>
        <p:nvSpPr>
          <p:cNvPr id="20" name="Client Name">
            <a:extLst>
              <a:ext uri="{FF2B5EF4-FFF2-40B4-BE49-F238E27FC236}">
                <a16:creationId xmlns:a16="http://schemas.microsoft.com/office/drawing/2014/main" id="{F6457017-21CA-4620-8BB1-36282B6E096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096000" y="-1"/>
            <a:ext cx="5916000" cy="720000"/>
          </a:xfrm>
          <a:prstGeom prst="rect">
            <a:avLst/>
          </a:prstGeom>
          <a:solidFill>
            <a:schemeClr val="accent6"/>
          </a:solidFill>
        </p:spPr>
        <p:txBody>
          <a:bodyPr lIns="180000" rIns="1800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lang="en-GB" sz="1200" b="1" i="0" kern="1200" baseline="0" dirty="0" smtClean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Add Client Name in Bold and project type in the next line – or leave blank</a:t>
            </a:r>
            <a:endParaRPr lang="en-US"/>
          </a:p>
        </p:txBody>
      </p:sp>
      <p:sp>
        <p:nvSpPr>
          <p:cNvPr id="11" name="Guide">
            <a:extLst>
              <a:ext uri="{FF2B5EF4-FFF2-40B4-BE49-F238E27FC236}">
                <a16:creationId xmlns:a16="http://schemas.microsoft.com/office/drawing/2014/main" id="{004A0803-ABAF-AB48-86EB-FC6981E7D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-610880"/>
            <a:ext cx="2984205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Change title text box color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to</a:t>
            </a: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Blue, Purple or Dark Green (with white text) OR Yellow, Light Green or Light Blue (with black text)</a:t>
            </a:r>
          </a:p>
        </p:txBody>
      </p:sp>
      <p:sp>
        <p:nvSpPr>
          <p:cNvPr id="15" name="Guide">
            <a:extLst>
              <a:ext uri="{FF2B5EF4-FFF2-40B4-BE49-F238E27FC236}">
                <a16:creationId xmlns:a16="http://schemas.microsoft.com/office/drawing/2014/main" id="{7AC8C24C-7F95-8A4B-8789-3F828096C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07794" y="-610880"/>
            <a:ext cx="2984205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 ExtraBold" panose="020B0606030504020204" pitchFamily="34" charset="0"/>
              </a:rPr>
              <a:t>Copy/paste the ampersand roundel from Master slide 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 ExtraBold" panose="020B0606030504020204" pitchFamily="34" charset="0"/>
            </a:endParaRPr>
          </a:p>
        </p:txBody>
      </p:sp>
      <p:sp>
        <p:nvSpPr>
          <p:cNvPr id="26" name="Footer">
            <a:extLst>
              <a:ext uri="{FF2B5EF4-FFF2-40B4-BE49-F238E27FC236}">
                <a16:creationId xmlns:a16="http://schemas.microsoft.com/office/drawing/2014/main" id="{3D7852F0-4981-A74E-86DA-C243D938C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5" name="Slide Number">
            <a:extLst>
              <a:ext uri="{FF2B5EF4-FFF2-40B4-BE49-F238E27FC236}">
                <a16:creationId xmlns:a16="http://schemas.microsoft.com/office/drawing/2014/main" id="{D89E9A7A-8D48-6F4B-BC87-C59AF71FD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3" name="Ampersand Roundel">
            <a:extLst>
              <a:ext uri="{FF2B5EF4-FFF2-40B4-BE49-F238E27FC236}">
                <a16:creationId xmlns:a16="http://schemas.microsoft.com/office/drawing/2014/main" id="{7E6DD858-875A-455F-9440-85F55A408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4" name="Roundel">
              <a:extLst>
                <a:ext uri="{FF2B5EF4-FFF2-40B4-BE49-F238E27FC236}">
                  <a16:creationId xmlns:a16="http://schemas.microsoft.com/office/drawing/2014/main" id="{557CED39-F7FE-41FB-8C21-A4C4E42981F9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7" name="Ampersand">
              <a:extLst>
                <a:ext uri="{FF2B5EF4-FFF2-40B4-BE49-F238E27FC236}">
                  <a16:creationId xmlns:a16="http://schemas.microsoft.com/office/drawing/2014/main" id="{888E7115-8595-4CE8-BA22-AB6AFF395B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550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0"/>
          <p:cNvSpPr/>
          <p:nvPr/>
        </p:nvSpPr>
        <p:spPr>
          <a:xfrm>
            <a:off x="-107950" y="-52917"/>
            <a:ext cx="12299951" cy="691091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dropped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767" y="6474884"/>
            <a:ext cx="785284" cy="150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Shape 162"/>
          <p:cNvSpPr>
            <a:spLocks noGrp="1"/>
          </p:cNvSpPr>
          <p:nvPr>
            <p:ph type="sldNum" sz="quarter" idx="10"/>
          </p:nvPr>
        </p:nvSpPr>
        <p:spPr>
          <a:xfrm>
            <a:off x="5928784" y="6508751"/>
            <a:ext cx="321733" cy="260349"/>
          </a:xfr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>
              <a:defRPr/>
            </a:pPr>
            <a:fld id="{074A5A72-0214-5742-B53B-6ADD1E56CD66}" type="slidenum">
              <a:rPr/>
              <a:pPr>
                <a:defRPr/>
              </a:pPr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094255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 image 2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body" sz="quarter" idx="13"/>
          </p:nvPr>
        </p:nvSpPr>
        <p:spPr>
          <a:xfrm>
            <a:off x="626151" y="973337"/>
            <a:ext cx="7405688" cy="62837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ts val="4851"/>
              </a:lnSpc>
              <a:spcBef>
                <a:spcPts val="0"/>
              </a:spcBef>
              <a:buSzTx/>
              <a:buNone/>
              <a:defRPr>
                <a:latin typeface="Landor Corp S"/>
                <a:ea typeface="Landor Corp S"/>
                <a:cs typeface="Landor Corp S"/>
                <a:sym typeface="Landor Corp S"/>
              </a:defRPr>
            </a:lvl1pPr>
          </a:lstStyle>
          <a:p>
            <a:r>
              <a:t>Headers are 36pt sentence case</a:t>
            </a:r>
          </a:p>
        </p:txBody>
      </p:sp>
      <p:sp>
        <p:nvSpPr>
          <p:cNvPr id="188" name="Shape 188"/>
          <p:cNvSpPr>
            <a:spLocks noGrp="1"/>
          </p:cNvSpPr>
          <p:nvPr>
            <p:ph type="pic" sz="quarter" idx="14"/>
          </p:nvPr>
        </p:nvSpPr>
        <p:spPr>
          <a:xfrm>
            <a:off x="4417219" y="1803797"/>
            <a:ext cx="3464719" cy="25806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5"/>
          </p:nvPr>
        </p:nvSpPr>
        <p:spPr>
          <a:xfrm>
            <a:off x="8143875" y="1794867"/>
            <a:ext cx="3464719" cy="2580680"/>
          </a:xfrm>
          <a:prstGeom prst="rect">
            <a:avLst/>
          </a:prstGeom>
          <a:solidFill>
            <a:srgbClr val="FBCE20"/>
          </a:solidFill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5333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6"/>
          </p:nvPr>
        </p:nvSpPr>
        <p:spPr>
          <a:xfrm>
            <a:off x="678657" y="1794867"/>
            <a:ext cx="3464719" cy="2580680"/>
          </a:xfrm>
          <a:prstGeom prst="rect">
            <a:avLst/>
          </a:prstGeom>
          <a:solidFill>
            <a:srgbClr val="FBCE20"/>
          </a:solidFill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5333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7"/>
          </p:nvPr>
        </p:nvSpPr>
        <p:spPr>
          <a:xfrm>
            <a:off x="969431" y="1843981"/>
            <a:ext cx="2928939" cy="24735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883"/>
              </a:lnSpc>
              <a:spcBef>
                <a:spcPts val="421"/>
              </a:spcBef>
              <a:buSzTx/>
              <a:buNone/>
              <a:defRPr sz="1688">
                <a:latin typeface="Landor Corp S Light"/>
                <a:ea typeface="Landor Corp S Light"/>
                <a:cs typeface="Landor Corp S Light"/>
                <a:sym typeface="Landor Corp S Light"/>
              </a:defRPr>
            </a:lvl1pPr>
          </a:lstStyle>
          <a:p>
            <a:r>
              <a:t>“Why the fact is, you see, Miss, this here ought to have been a RED rose-tree, and we put a white one in by mistake; 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8"/>
          </p:nvPr>
        </p:nvSpPr>
        <p:spPr>
          <a:xfrm>
            <a:off x="8434649" y="1843980"/>
            <a:ext cx="2928939" cy="25806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883"/>
              </a:lnSpc>
              <a:spcBef>
                <a:spcPts val="421"/>
              </a:spcBef>
              <a:buSzTx/>
              <a:buNone/>
              <a:defRPr sz="1688">
                <a:latin typeface="Landor Corp S Light"/>
                <a:ea typeface="Landor Corp S Light"/>
                <a:cs typeface="Landor Corp S Light"/>
                <a:sym typeface="Landor Corp S Light"/>
              </a:defRPr>
            </a:lvl1pPr>
          </a:lstStyle>
          <a:p>
            <a:r>
              <a:t>and if the Queen was to find it out, we should all have our heads cut off, you know. So you see, Miss, we're doing our best, afore she comes”</a:t>
            </a:r>
          </a:p>
        </p:txBody>
      </p:sp>
      <p:sp>
        <p:nvSpPr>
          <p:cNvPr id="8" name="Shape 193"/>
          <p:cNvSpPr>
            <a:spLocks noGrp="1"/>
          </p:cNvSpPr>
          <p:nvPr>
            <p:ph type="sldNum" sz="quarter" idx="19"/>
          </p:nvPr>
        </p:nvSpPr>
        <p:spPr>
          <a:xfrm>
            <a:off x="5928784" y="6508751"/>
            <a:ext cx="321733" cy="260349"/>
          </a:xfr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>
              <a:defRPr/>
            </a:pPr>
            <a:fld id="{4F04BE96-7BFE-0E44-8923-3B1E53EE0280}" type="slidenum">
              <a:rPr/>
              <a:pPr>
                <a:defRPr/>
              </a:pPr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8762060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 images yellow box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pic" sz="quarter" idx="13"/>
          </p:nvPr>
        </p:nvSpPr>
        <p:spPr>
          <a:xfrm>
            <a:off x="9941719" y="4179094"/>
            <a:ext cx="1666875" cy="89296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/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4"/>
          </p:nvPr>
        </p:nvSpPr>
        <p:spPr>
          <a:xfrm>
            <a:off x="9941719" y="3830837"/>
            <a:ext cx="1666875" cy="1250156"/>
          </a:xfrm>
          <a:prstGeom prst="rect">
            <a:avLst/>
          </a:prstGeom>
          <a:solidFill>
            <a:srgbClr val="FBCE20"/>
          </a:solidFill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5333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endParaRPr/>
          </a:p>
        </p:txBody>
      </p:sp>
      <p:sp>
        <p:nvSpPr>
          <p:cNvPr id="263" name="Shape 263"/>
          <p:cNvSpPr>
            <a:spLocks noGrp="1"/>
          </p:cNvSpPr>
          <p:nvPr>
            <p:ph type="pic" sz="quarter" idx="15"/>
          </p:nvPr>
        </p:nvSpPr>
        <p:spPr>
          <a:xfrm>
            <a:off x="6222971" y="1153159"/>
            <a:ext cx="5393532" cy="25806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/>
          </a:p>
        </p:txBody>
      </p:sp>
      <p:sp>
        <p:nvSpPr>
          <p:cNvPr id="264" name="Shape 264"/>
          <p:cNvSpPr>
            <a:spLocks noGrp="1"/>
          </p:cNvSpPr>
          <p:nvPr>
            <p:ph type="pic" sz="quarter" idx="16"/>
          </p:nvPr>
        </p:nvSpPr>
        <p:spPr>
          <a:xfrm>
            <a:off x="8072437" y="3830837"/>
            <a:ext cx="1666875" cy="125015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/>
          </a:p>
        </p:txBody>
      </p:sp>
      <p:sp>
        <p:nvSpPr>
          <p:cNvPr id="265" name="Shape 265"/>
          <p:cNvSpPr>
            <a:spLocks noGrp="1"/>
          </p:cNvSpPr>
          <p:nvPr>
            <p:ph type="pic" sz="quarter" idx="17"/>
          </p:nvPr>
        </p:nvSpPr>
        <p:spPr>
          <a:xfrm>
            <a:off x="6226969" y="3830837"/>
            <a:ext cx="1666875" cy="125015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/>
          </a:p>
        </p:txBody>
      </p:sp>
      <p:sp>
        <p:nvSpPr>
          <p:cNvPr id="266" name="Shape 266"/>
          <p:cNvSpPr>
            <a:spLocks noGrp="1"/>
          </p:cNvSpPr>
          <p:nvPr>
            <p:ph type="pic" sz="quarter" idx="18"/>
          </p:nvPr>
        </p:nvSpPr>
        <p:spPr>
          <a:xfrm>
            <a:off x="690563" y="1151930"/>
            <a:ext cx="5334000" cy="125015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/>
          </a:p>
        </p:txBody>
      </p:sp>
      <p:sp>
        <p:nvSpPr>
          <p:cNvPr id="267" name="Shape 267"/>
          <p:cNvSpPr>
            <a:spLocks noGrp="1"/>
          </p:cNvSpPr>
          <p:nvPr>
            <p:ph type="pic" sz="quarter" idx="19"/>
          </p:nvPr>
        </p:nvSpPr>
        <p:spPr>
          <a:xfrm>
            <a:off x="686565" y="2492612"/>
            <a:ext cx="5334001" cy="25806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/>
          </a:p>
        </p:txBody>
      </p:sp>
      <p:sp>
        <p:nvSpPr>
          <p:cNvPr id="10" name="Shape 268"/>
          <p:cNvSpPr>
            <a:spLocks noGrp="1"/>
          </p:cNvSpPr>
          <p:nvPr>
            <p:ph type="sldNum" sz="quarter" idx="20"/>
          </p:nvPr>
        </p:nvSpPr>
        <p:spPr>
          <a:xfrm>
            <a:off x="5928785" y="6508751"/>
            <a:ext cx="215900" cy="213783"/>
          </a:xfr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>
              <a:defRPr/>
            </a:pPr>
            <a:fld id="{96F27435-2B0E-C941-BDAF-58EF9145D51E}" type="slidenum">
              <a:rPr/>
              <a:pPr>
                <a:defRPr/>
              </a:pPr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537782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</p:spPr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7CE9EBDB-FF38-5744-806B-F0ECF2DB7D73}" type="datetimeFigureOut">
              <a:rPr lang="en-US"/>
              <a:pPr>
                <a:defRPr/>
              </a:pPr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766B3A91-AD71-F04B-9BD8-E831E23CF4D1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7884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of 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4505" y="1445488"/>
            <a:ext cx="10910075" cy="4356493"/>
          </a:xfrm>
        </p:spPr>
        <p:txBody>
          <a:bodyPr/>
          <a:lstStyle>
            <a:lvl1pPr marL="763766" indent="-763766">
              <a:buFont typeface="+mj-lt"/>
              <a:buAutoNum type="arabicPeriod"/>
              <a:tabLst>
                <a:tab pos="1477146" algn="l"/>
              </a:tabLst>
              <a:defRPr sz="4533" b="0">
                <a:solidFill>
                  <a:schemeClr val="tx1"/>
                </a:solidFill>
              </a:defRPr>
            </a:lvl1pPr>
            <a:lvl2pPr marL="543341" indent="0">
              <a:buNone/>
              <a:defRPr sz="2400" b="1"/>
            </a:lvl2pPr>
            <a:lvl3pPr marL="1086636" indent="0">
              <a:buNone/>
              <a:defRPr sz="2133" b="1"/>
            </a:lvl3pPr>
            <a:lvl4pPr marL="1630022" indent="0">
              <a:buNone/>
              <a:defRPr sz="1867" b="1"/>
            </a:lvl4pPr>
            <a:lvl5pPr marL="2173342" indent="0">
              <a:buNone/>
              <a:defRPr sz="1867" b="1"/>
            </a:lvl5pPr>
            <a:lvl6pPr marL="2716660" indent="0">
              <a:buNone/>
              <a:defRPr sz="1867" b="1"/>
            </a:lvl6pPr>
            <a:lvl7pPr marL="3260001" indent="0">
              <a:buNone/>
              <a:defRPr sz="1867" b="1"/>
            </a:lvl7pPr>
            <a:lvl8pPr marL="3803341" indent="0">
              <a:buNone/>
              <a:defRPr sz="1867" b="1"/>
            </a:lvl8pPr>
            <a:lvl9pPr marL="4346682" indent="0">
              <a:buNone/>
              <a:defRPr sz="1867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4"/>
          </p:nvPr>
        </p:nvSpPr>
        <p:spPr>
          <a:xfrm>
            <a:off x="9097434" y="6383868"/>
            <a:ext cx="850900" cy="192617"/>
          </a:xfrm>
          <a:prstGeom prst="rect">
            <a:avLst/>
          </a:prstGeom>
        </p:spPr>
        <p:txBody>
          <a:bodyPr lIns="91370" tIns="45685" rIns="91370" bIns="45685"/>
          <a:lstStyle>
            <a:lvl1pPr defTabSz="1086636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F9307-F01B-7B46-9306-5C1C33DA125C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>
            <a:extLst>
              <a:ext uri="{FF2B5EF4-FFF2-40B4-BE49-F238E27FC236}">
                <a16:creationId xmlns:a16="http://schemas.microsoft.com/office/drawing/2014/main" id="{CD55288D-EDEE-8A44-B684-7AEDA0ADBF9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D49A2AA7-E049-0247-90B9-FFF9318DD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6F3663-793C-E346-BB96-E43ACAC41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6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&amp;F - Full bleed image with headline">
    <p:bg>
      <p:bgPr>
        <a:solidFill>
          <a:schemeClr val="bg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816F6DE8-0E37-459D-9B72-285E3EC7C9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600" y="0"/>
            <a:ext cx="12193200" cy="6858000"/>
          </a:xfrm>
          <a:prstGeom prst="rect">
            <a:avLst/>
          </a:prstGeom>
        </p:spPr>
        <p:txBody>
          <a:bodyPr rIns="540000" anchor="ctr"/>
          <a:lstStyle>
            <a:lvl1pPr marL="0" indent="0" algn="r">
              <a:buNone/>
              <a:defRPr sz="1800" b="0" i="0"/>
            </a:lvl1pPr>
          </a:lstStyle>
          <a:p>
            <a:r>
              <a:rPr lang="en-GB"/>
              <a:t>Add media here then ‘Send to Back’</a:t>
            </a: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A17FF7B-8B9E-9744-83BA-AF3CA7947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12000" y="149748"/>
            <a:ext cx="32400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lang="en-US" sz="800" b="0" i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8DA52D3-B2C3-F040-A3E8-4EFBE074D5A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" y="0"/>
            <a:ext cx="7229474" cy="6858000"/>
          </a:xfr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10800000" scaled="1"/>
          </a:gradFill>
        </p:spPr>
        <p:txBody>
          <a:bodyPr lIns="540000" tIns="1080000" rIns="540000" bIns="1080000" anchor="ctr"/>
          <a:lstStyle>
            <a:lvl1pPr marL="0" indent="0" algn="l" defTabSz="2700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GB" sz="4800" b="0" i="0" kern="1200" cap="none" baseline="0" dirty="0" smtClean="0">
                <a:solidFill>
                  <a:schemeClr val="tx1"/>
                </a:solidFill>
                <a:latin typeface="DM Serif Display" pitchFamily="2" charset="0"/>
                <a:ea typeface="DM Serif Display" pitchFamily="2" charset="0"/>
                <a:cs typeface="DM Serif Display" pitchFamily="2" charset="0"/>
              </a:defRPr>
            </a:lvl1pPr>
            <a:lvl2pPr marL="0" indent="0" defTabSz="270000">
              <a:spcBef>
                <a:spcPts val="1200"/>
              </a:spcBef>
              <a:spcAft>
                <a:spcPts val="1200"/>
              </a:spcAft>
              <a:buNone/>
              <a:defRPr sz="2400" b="1"/>
            </a:lvl2pPr>
            <a:lvl3pPr marL="0" indent="0" defTabSz="270000">
              <a:buClrTx/>
              <a:buFont typeface="Arial" panose="020B0604020202020204" pitchFamily="34" charset="0"/>
              <a:buNone/>
              <a:defRPr lang="en-GB" sz="1600" b="0" i="0" kern="120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3pPr>
            <a:lvl4pPr marL="360000" indent="-180000" defTabSz="270000">
              <a:buFont typeface="Arial" panose="020B0604020202020204" pitchFamily="34" charset="0"/>
              <a:buChar char="•"/>
              <a:defRPr sz="1600"/>
            </a:lvl4pPr>
            <a:lvl5pPr marL="360000" indent="-180000" defTabSz="270000">
              <a:buClrTx/>
              <a:buFont typeface="Arial" panose="020B0604020202020204" pitchFamily="34" charset="0"/>
              <a:buChar char="•"/>
              <a:defRPr lang="en-GB" sz="1600" b="0" i="0" kern="120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5pPr>
            <a:lvl6pPr marL="810000" indent="-270000">
              <a:defRPr lang="en-US" sz="1600" b="0" i="0" kern="1200" baseline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GB"/>
              <a:t>Headline or case study title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Details</a:t>
            </a:r>
          </a:p>
          <a:p>
            <a:pPr marL="180000" lvl="4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Bullet point level 1</a:t>
            </a:r>
          </a:p>
          <a:p>
            <a:pPr lvl="4"/>
            <a:r>
              <a:rPr lang="en-GB"/>
              <a:t>Bullet point level 2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8B48E506-A202-CF43-BD33-3AD78720F5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1" y="149748"/>
            <a:ext cx="5015999" cy="228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Open Sans" charset="0"/>
              <a:buNone/>
              <a:defRPr lang="en-US" sz="1000" b="0" i="0" kern="1200" spc="-17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/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Open Sans" charset="0"/>
              <a:buNone/>
              <a:defRPr sz="1600" b="0"/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1400"/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Open Sans" charset="0"/>
              <a:buNone/>
              <a:defRPr sz="1400" b="1"/>
            </a:lvl5pPr>
            <a:lvl6pPr marL="0" indent="0">
              <a:lnSpc>
                <a:spcPct val="90000"/>
              </a:lnSpc>
              <a:spcBef>
                <a:spcPts val="0"/>
              </a:spcBef>
              <a:buFont typeface="Open Sans" charset="0"/>
              <a:buNone/>
              <a:defRPr sz="1200" b="0"/>
            </a:lvl6pPr>
            <a:lvl7pPr marL="0" indent="0">
              <a:lnSpc>
                <a:spcPct val="90000"/>
              </a:lnSpc>
              <a:spcBef>
                <a:spcPts val="0"/>
              </a:spcBef>
              <a:buFont typeface="Open Sans" charset="0"/>
              <a:buNone/>
              <a:defRPr sz="1200" b="1"/>
            </a:lvl7pPr>
            <a:lvl8pPr marL="0" indent="0">
              <a:lnSpc>
                <a:spcPct val="90000"/>
              </a:lnSpc>
              <a:spcBef>
                <a:spcPts val="0"/>
              </a:spcBef>
              <a:buFont typeface="Open Sans" charset="0"/>
              <a:buNone/>
              <a:defRPr sz="1000" b="0"/>
            </a:lvl8pPr>
            <a:lvl9pPr marL="0" indent="0">
              <a:lnSpc>
                <a:spcPct val="90000"/>
              </a:lnSpc>
              <a:spcBef>
                <a:spcPts val="0"/>
              </a:spcBef>
              <a:buFont typeface="Open Sans" charset="0"/>
              <a:buNone/>
              <a:defRPr sz="1000" b="0"/>
            </a:lvl9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Open Sans" charset="0"/>
              <a:buNone/>
            </a:pPr>
            <a:r>
              <a:rPr lang="en-US"/>
              <a:t>Section title</a:t>
            </a:r>
          </a:p>
        </p:txBody>
      </p:sp>
      <p:sp>
        <p:nvSpPr>
          <p:cNvPr id="14" name="Slide Number Placeholder 40">
            <a:extLst>
              <a:ext uri="{FF2B5EF4-FFF2-40B4-BE49-F238E27FC236}">
                <a16:creationId xmlns:a16="http://schemas.microsoft.com/office/drawing/2014/main" id="{3C062FBD-2DA6-3B43-ADBE-76C2857C22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2000" y="6477852"/>
            <a:ext cx="36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39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Confidential for XXX only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 defTabSz="976698"/>
            <a:fld id="{064A59E9-BFD8-D644-8902-6647608EACF1}" type="slidenum">
              <a:rPr lang="en-US" smtClean="0"/>
              <a:pPr algn="r" defTabSz="976698"/>
              <a:t>‹N°›</a:t>
            </a:fld>
            <a:endParaRPr lang="en-US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23899" y="457200"/>
            <a:ext cx="8115301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 charset="0"/>
              <a:buNone/>
              <a:defRPr sz="1400" b="1" spc="-17" baseline="0">
                <a:solidFill>
                  <a:schemeClr val="accent3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/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 charset="0"/>
              <a:buNone/>
              <a:defRPr sz="1600" b="0"/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1400"/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 charset="0"/>
              <a:buNone/>
              <a:defRPr sz="1400" b="1"/>
            </a:lvl5pPr>
            <a:lvl6pPr marL="0" indent="0">
              <a:lnSpc>
                <a:spcPct val="90000"/>
              </a:lnSpc>
              <a:spcBef>
                <a:spcPts val="0"/>
              </a:spcBef>
              <a:buFont typeface="Arial" charset="0"/>
              <a:buNone/>
              <a:defRPr sz="1200" b="0"/>
            </a:lvl6pPr>
            <a:lvl7pPr marL="0" indent="0">
              <a:lnSpc>
                <a:spcPct val="90000"/>
              </a:lnSpc>
              <a:spcBef>
                <a:spcPts val="0"/>
              </a:spcBef>
              <a:buFont typeface="Arial" charset="0"/>
              <a:buNone/>
              <a:defRPr sz="1200" b="1"/>
            </a:lvl7pPr>
            <a:lvl8pPr marL="0" indent="0">
              <a:lnSpc>
                <a:spcPct val="90000"/>
              </a:lnSpc>
              <a:spcBef>
                <a:spcPts val="0"/>
              </a:spcBef>
              <a:buFont typeface="Arial" charset="0"/>
              <a:buNone/>
              <a:defRPr sz="1000" b="0"/>
            </a:lvl8pPr>
            <a:lvl9pPr marL="0" indent="0">
              <a:lnSpc>
                <a:spcPct val="90000"/>
              </a:lnSpc>
              <a:spcBef>
                <a:spcPts val="0"/>
              </a:spcBef>
              <a:buFont typeface="Arial" charset="0"/>
              <a:buNone/>
              <a:defRPr sz="1000" b="0"/>
            </a:lvl9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-1" y="-365945"/>
            <a:ext cx="3291840" cy="276999"/>
          </a:xfrm>
          <a:prstGeom prst="rect">
            <a:avLst/>
          </a:prstGeom>
          <a:solidFill>
            <a:srgbClr val="AAAAAA"/>
          </a:solidFill>
        </p:spPr>
        <p:txBody>
          <a:bodyPr wrap="square" lIns="45720" tIns="45720" rIns="45720" bIns="4572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Blank white layout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913F6-D737-E147-9B7A-F7A1BC1387D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8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8AD3-15F8-6B47-9585-5AEA511C0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DE67A-9AD7-F345-A699-6627D3DAF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2AE11-48F0-7240-95D5-421D17E57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73899-4643-4248-B1AE-2EBA2C10EF9D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13BBB-D441-7B4E-B50C-CDA1C1C6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0B7C8-65E8-9048-9019-29FD61C81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2F8C0-2941-D346-9420-2EC9B226E4C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6962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&amp;F - 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9ADFF7ED-A0F6-D045-82C0-6E68A172BD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600" y="0"/>
            <a:ext cx="12193200" cy="6858000"/>
          </a:xfrm>
          <a:prstGeom prst="rect">
            <a:avLst/>
          </a:prstGeom>
        </p:spPr>
        <p:txBody>
          <a:bodyPr rIns="540000" anchor="ctr"/>
          <a:lstStyle>
            <a:lvl1pPr marL="0" indent="0" algn="r">
              <a:buNone/>
              <a:defRPr sz="1800" b="0" i="0"/>
            </a:lvl1pPr>
          </a:lstStyle>
          <a:p>
            <a:r>
              <a:rPr lang="en-GB"/>
              <a:t>Add media here then ‘Send to Back’</a:t>
            </a:r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FF93EE3-A4E3-41E5-BDE6-39BD8CB40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600" y="2551327"/>
            <a:ext cx="8412600" cy="1755344"/>
          </a:xfrm>
          <a:prstGeom prst="rect">
            <a:avLst/>
          </a:prstGeom>
          <a:solidFill>
            <a:schemeClr val="tx1"/>
          </a:solidFill>
        </p:spPr>
        <p:txBody>
          <a:bodyPr wrap="square" lIns="540000" tIns="540000" rIns="540000" bIns="540000" anchor="ctr">
            <a:spAutoFit/>
          </a:bodyPr>
          <a:lstStyle>
            <a:lvl1pPr>
              <a:lnSpc>
                <a:spcPct val="90000"/>
              </a:lnSpc>
              <a:defRPr sz="4800" b="0" i="0">
                <a:solidFill>
                  <a:schemeClr val="bg1"/>
                </a:solidFill>
                <a:latin typeface="DM Serif Display" pitchFamily="2" charset="0"/>
              </a:defRPr>
            </a:lvl1pPr>
          </a:lstStyle>
          <a:p>
            <a:r>
              <a:rPr lang="en-GB"/>
              <a:t>Section title 48pt</a:t>
            </a:r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205C45F-DBC8-A04C-B98E-DAA2CB7DF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12000" y="149748"/>
            <a:ext cx="32400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lang="en-US" sz="800" b="0" i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endParaRPr lang="en-GB"/>
          </a:p>
        </p:txBody>
      </p:sp>
      <p:sp>
        <p:nvSpPr>
          <p:cNvPr id="14" name="Slide Number Placeholder 40">
            <a:extLst>
              <a:ext uri="{FF2B5EF4-FFF2-40B4-BE49-F238E27FC236}">
                <a16:creationId xmlns:a16="http://schemas.microsoft.com/office/drawing/2014/main" id="{E944A398-1921-9642-854D-B982B356B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2000" y="6477852"/>
            <a:ext cx="36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A6B7D-4020-498A-9759-149ACE07D3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4280" y="5796327"/>
            <a:ext cx="326772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33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body" sz="quarter" idx="13"/>
          </p:nvPr>
        </p:nvSpPr>
        <p:spPr>
          <a:xfrm>
            <a:off x="749459" y="714749"/>
            <a:ext cx="6960102" cy="219484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1750" b="0" i="0" u="none" cap="all">
                <a:solidFill>
                  <a:srgbClr val="272727"/>
                </a:solidFill>
                <a:uFillTx/>
                <a:latin typeface="Open Sans ExtraBold" panose="020B0606030504020204" pitchFamily="34" charset="0"/>
                <a:ea typeface="+mn-ea"/>
                <a:cs typeface="+mn-cs"/>
                <a:sym typeface="MarkforFITCH Black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quarter" idx="14"/>
          </p:nvPr>
        </p:nvSpPr>
        <p:spPr>
          <a:xfrm>
            <a:off x="749459" y="1608042"/>
            <a:ext cx="6960102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u="none"/>
            </a:lvl1pPr>
            <a:lvl2pPr>
              <a:defRPr b="0" u="none"/>
            </a:lvl2pPr>
            <a:lvl3pPr>
              <a:defRPr b="0" u="none"/>
            </a:lvl3pPr>
          </a:lstStyle>
          <a:p>
            <a:pPr lvl="0">
              <a:defRPr>
                <a:solidFill>
                  <a:srgbClr val="272727"/>
                </a:solidFill>
              </a:defRPr>
            </a:pPr>
            <a:r>
              <a:rPr lang="en-US"/>
              <a:t>Click to edit Master text styles</a:t>
            </a:r>
          </a:p>
          <a:p>
            <a:pPr lvl="1">
              <a:defRPr>
                <a:solidFill>
                  <a:srgbClr val="272727"/>
                </a:solidFill>
              </a:defRPr>
            </a:pPr>
            <a:r>
              <a:rPr lang="en-US"/>
              <a:t>Second level</a:t>
            </a:r>
          </a:p>
          <a:p>
            <a:pPr lvl="2">
              <a:defRPr>
                <a:solidFill>
                  <a:srgbClr val="272727"/>
                </a:solidFill>
              </a:defRPr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064848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ExtraBold" panose="020B0606030504020204" pitchFamily="34" charset="0"/>
                <a:ea typeface="+mn-ea"/>
                <a:cs typeface="+mn-cs"/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5" name="Section Title">
            <a:extLst>
              <a:ext uri="{FF2B5EF4-FFF2-40B4-BE49-F238E27FC236}">
                <a16:creationId xmlns:a16="http://schemas.microsoft.com/office/drawing/2014/main" id="{44DDFFED-00CD-0941-A152-8C41318E072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8" name="Headline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latin typeface="DM Serif Display" pitchFamily="2" charset="0"/>
              </a:defRPr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19" name="Content">
            <a:extLst>
              <a:ext uri="{FF2B5EF4-FFF2-40B4-BE49-F238E27FC236}">
                <a16:creationId xmlns:a16="http://schemas.microsoft.com/office/drawing/2014/main" id="{0E997C13-8605-D843-B2D5-15BDA9B8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22154"/>
            <a:ext cx="11112000" cy="46960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DD2FBF89-3AE7-CB44-8C2F-F30AA077649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8B7427FE-5BB4-EC48-AC2C-77EDAE27B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Copyright ©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2021</a:t>
            </a: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Landor &amp;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Fitch</a:t>
            </a: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a trading division of WPP Brands (UK) Limited (“Landor &amp; Fitch”). All rights are reserved.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50000"/>
                </a:srgbClr>
              </a:solidFill>
              <a:effectLst/>
              <a:uLnTx/>
              <a:uFillTx/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598BE0D-A9A9-F245-B40D-9D685F2B8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50000"/>
                </a:srgbClr>
              </a:solidFill>
              <a:effectLst/>
              <a:uLnTx/>
              <a:uFillTx/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051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&amp;F - Blank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0">
            <a:extLst>
              <a:ext uri="{FF2B5EF4-FFF2-40B4-BE49-F238E27FC236}">
                <a16:creationId xmlns:a16="http://schemas.microsoft.com/office/drawing/2014/main" id="{D8866F03-BAB8-4F14-8DE6-844980F17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2000" y="6477852"/>
            <a:ext cx="36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7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&amp;F - Key Messag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63E351-67DC-4202-99B8-93577735BB38}"/>
              </a:ext>
            </a:extLst>
          </p:cNvPr>
          <p:cNvSpPr/>
          <p:nvPr userDrawn="1"/>
        </p:nvSpPr>
        <p:spPr>
          <a:xfrm>
            <a:off x="0" y="-1"/>
            <a:ext cx="12192000" cy="1262151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215132-E705-4AE8-87FE-825342EA6CC7}"/>
              </a:ext>
            </a:extLst>
          </p:cNvPr>
          <p:cNvSpPr/>
          <p:nvPr userDrawn="1"/>
        </p:nvSpPr>
        <p:spPr>
          <a:xfrm>
            <a:off x="0" y="5595849"/>
            <a:ext cx="12192000" cy="1262151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err="1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BCBE9C-7E1A-904E-A11E-B51B267194FA}"/>
              </a:ext>
            </a:extLst>
          </p:cNvPr>
          <p:cNvSpPr/>
          <p:nvPr userDrawn="1"/>
        </p:nvSpPr>
        <p:spPr>
          <a:xfrm>
            <a:off x="540000" y="1"/>
            <a:ext cx="1111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7071073-DBD1-2744-8BF2-4EA1FE70F49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079400" y="1262152"/>
            <a:ext cx="10033200" cy="433369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80684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lang="en-GB" sz="4800" b="1" i="0" kern="1200" cap="none" baseline="0" dirty="0">
                <a:solidFill>
                  <a:schemeClr val="bg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1pPr>
            <a:lvl2pPr marL="270000" indent="0" algn="l" defTabSz="806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0" i="0" kern="1200" cap="none" baseline="0" dirty="0">
                <a:solidFill>
                  <a:schemeClr val="bg1"/>
                </a:solidFill>
                <a:latin typeface="DM Serif Display" pitchFamily="2" charset="0"/>
                <a:ea typeface="DM Serif Display" pitchFamily="2" charset="0"/>
                <a:cs typeface="DM Serif Display" pitchFamily="2" charset="0"/>
              </a:defRPr>
            </a:lvl2pPr>
            <a:lvl3pPr marL="540000" indent="0" algn="l" defTabSz="806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0" i="0" kern="1200" cap="none" baseline="0" dirty="0">
                <a:solidFill>
                  <a:schemeClr val="bg1"/>
                </a:solidFill>
                <a:latin typeface="DM Serif Display" pitchFamily="2" charset="0"/>
                <a:ea typeface="DM Serif Display" pitchFamily="2" charset="0"/>
                <a:cs typeface="DM Serif Display" pitchFamily="2" charset="0"/>
              </a:defRPr>
            </a:lvl3pPr>
            <a:lvl4pPr marL="810000" indent="0" algn="l" defTabSz="806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0" i="0" kern="1200" cap="none" baseline="0" dirty="0">
                <a:solidFill>
                  <a:schemeClr val="bg1"/>
                </a:solidFill>
                <a:latin typeface="DM Serif Display" pitchFamily="2" charset="0"/>
                <a:ea typeface="DM Serif Display" pitchFamily="2" charset="0"/>
                <a:cs typeface="DM Serif Display" pitchFamily="2" charset="0"/>
              </a:defRPr>
            </a:lvl4pPr>
            <a:lvl5pPr marL="1080000" indent="0" algn="l" defTabSz="8068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kern="1200" cap="none" baseline="0" dirty="0">
                <a:solidFill>
                  <a:schemeClr val="bg1"/>
                </a:solidFill>
                <a:latin typeface="DM Serif Display" pitchFamily="2" charset="0"/>
                <a:ea typeface="DM Serif Display" pitchFamily="2" charset="0"/>
                <a:cs typeface="DM Serif Display" pitchFamily="2" charset="0"/>
              </a:defRPr>
            </a:lvl5pPr>
          </a:lstStyle>
          <a:p>
            <a:pPr lvl="0"/>
            <a:r>
              <a:rPr lang="en-US" noProof="0"/>
              <a:t>Place your key message here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4638319-B8F4-4872-AFBB-B21978D29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12000" y="149748"/>
            <a:ext cx="32400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lang="en-US" sz="8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8" name="Slide Number Placeholder 40">
            <a:extLst>
              <a:ext uri="{FF2B5EF4-FFF2-40B4-BE49-F238E27FC236}">
                <a16:creationId xmlns:a16="http://schemas.microsoft.com/office/drawing/2014/main" id="{22D4C29B-0E67-A042-8344-479DCD302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2000" y="6477852"/>
            <a:ext cx="36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A875E1-1847-6C47-AA63-3DF22B4DB66B}"/>
              </a:ext>
            </a:extLst>
          </p:cNvPr>
          <p:cNvSpPr/>
          <p:nvPr userDrawn="1"/>
        </p:nvSpPr>
        <p:spPr>
          <a:xfrm>
            <a:off x="0" y="-292578"/>
            <a:ext cx="6096000" cy="270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</p:spTree>
    <p:extLst>
      <p:ext uri="{BB962C8B-B14F-4D97-AF65-F5344CB8AC3E}">
        <p14:creationId xmlns:p14="http://schemas.microsoft.com/office/powerpoint/2010/main" val="39612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&amp;F - Headline S, Col 1 - White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AE378D9-C479-F34C-9FA3-4D6DEFAFDFF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477851"/>
            <a:ext cx="5196250" cy="230400"/>
          </a:xfrm>
        </p:spPr>
        <p:txBody>
          <a:bodyPr anchor="ctr"/>
          <a:lstStyle>
            <a:lvl1pPr marL="0" indent="0" algn="r" defTabSz="914400" rtl="0" eaLnBrk="1" latinLnBrk="0" hangingPunct="1">
              <a:spcAft>
                <a:spcPts val="0"/>
              </a:spcAft>
              <a:buNone/>
              <a:defRPr lang="en-US" sz="800" b="0" i="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 defTabSz="914400" rtl="0" eaLnBrk="1" latinLnBrk="0" hangingPunct="1">
              <a:spcAft>
                <a:spcPts val="0"/>
              </a:spcAft>
              <a:buNone/>
              <a:defRPr lang="en-US" sz="700" b="0" i="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6030504020204" pitchFamily="34" charset="0"/>
                <a:cs typeface="Arial" panose="020B0604020202020204" pitchFamily="34" charset="0"/>
              </a:defRPr>
            </a:lvl2pPr>
            <a:lvl3pPr marL="0" indent="0" algn="r" defTabSz="914400" rtl="0" eaLnBrk="1" latinLnBrk="0" hangingPunct="1">
              <a:spcAft>
                <a:spcPts val="0"/>
              </a:spcAft>
              <a:buNone/>
              <a:defRPr lang="en-US" sz="700" b="0" i="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6030504020204" pitchFamily="34" charset="0"/>
                <a:cs typeface="Arial" panose="020B0604020202020204" pitchFamily="34" charset="0"/>
              </a:defRPr>
            </a:lvl3pPr>
            <a:lvl4pPr marL="0" indent="0" algn="r" defTabSz="914400" rtl="0" eaLnBrk="1" latinLnBrk="0" hangingPunct="1">
              <a:spcAft>
                <a:spcPts val="0"/>
              </a:spcAft>
              <a:buNone/>
              <a:defRPr lang="en-US" sz="700" b="0" i="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6030504020204" pitchFamily="34" charset="0"/>
                <a:cs typeface="Arial" panose="020B0604020202020204" pitchFamily="34" charset="0"/>
              </a:defRPr>
            </a:lvl4pPr>
            <a:lvl5pPr marL="0" indent="0" algn="r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6030504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Place reference here</a:t>
            </a:r>
            <a:endParaRPr lang="en-GB"/>
          </a:p>
        </p:txBody>
      </p:sp>
      <p:sp>
        <p:nvSpPr>
          <p:cNvPr id="20" name="Slide Number Placeholder 40">
            <a:extLst>
              <a:ext uri="{FF2B5EF4-FFF2-40B4-BE49-F238E27FC236}">
                <a16:creationId xmlns:a16="http://schemas.microsoft.com/office/drawing/2014/main" id="{327D5BA7-E045-4C49-A8EB-3844AD74A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2000" y="6477852"/>
            <a:ext cx="36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noProof="0" smtClean="0"/>
              <a:pPr defTabSz="976698"/>
              <a:t>‹N°›</a:t>
            </a:fld>
            <a:endParaRPr lang="en-US" noProof="0"/>
          </a:p>
        </p:txBody>
      </p:sp>
      <p:sp>
        <p:nvSpPr>
          <p:cNvPr id="22" name="Holder 2">
            <a:extLst>
              <a:ext uri="{FF2B5EF4-FFF2-40B4-BE49-F238E27FC236}">
                <a16:creationId xmlns:a16="http://schemas.microsoft.com/office/drawing/2014/main" id="{734C0B32-5BB3-0B40-BC76-960D05CCA1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442390"/>
            <a:ext cx="11112000" cy="899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600" b="1" i="0">
                <a:latin typeface="Georgia" panose="02040502050405020303" pitchFamily="18" charset="0"/>
              </a:defRPr>
            </a:lvl1pPr>
          </a:lstStyle>
          <a:p>
            <a:r>
              <a:rPr lang="en-US"/>
              <a:t>Place your headline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3B54E151-2B33-AA42-808A-FFC13A175925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40000" y="1342389"/>
            <a:ext cx="11112000" cy="49756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GB"/>
              <a:t>Place your text here</a:t>
            </a:r>
          </a:p>
          <a:p>
            <a:pPr lvl="1"/>
            <a:r>
              <a:rPr lang="en-GB"/>
              <a:t>Second level text</a:t>
            </a:r>
          </a:p>
          <a:p>
            <a:pPr lvl="2"/>
            <a:r>
              <a:rPr lang="en-GB"/>
              <a:t>Third level text</a:t>
            </a:r>
          </a:p>
          <a:p>
            <a:pPr lvl="3"/>
            <a:r>
              <a:rPr lang="en-GB"/>
              <a:t>Fourth level text</a:t>
            </a:r>
          </a:p>
          <a:p>
            <a:pPr lvl="4"/>
            <a:r>
              <a:rPr lang="en-GB"/>
              <a:t>Fifth level text</a:t>
            </a:r>
            <a:endParaRPr lang="en-US"/>
          </a:p>
        </p:txBody>
      </p:sp>
      <p:sp>
        <p:nvSpPr>
          <p:cNvPr id="8" name="Slide Number Placeholder 40">
            <a:extLst>
              <a:ext uri="{FF2B5EF4-FFF2-40B4-BE49-F238E27FC236}">
                <a16:creationId xmlns:a16="http://schemas.microsoft.com/office/drawing/2014/main" id="{FA16F2FB-280B-514B-9FE0-A284414DD05B}"/>
              </a:ext>
            </a:extLst>
          </p:cNvPr>
          <p:cNvSpPr txBox="1">
            <a:spLocks/>
          </p:cNvSpPr>
          <p:nvPr userDrawn="1"/>
        </p:nvSpPr>
        <p:spPr>
          <a:xfrm>
            <a:off x="540000" y="6477852"/>
            <a:ext cx="2088436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0" i="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76698"/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CB6E882-F8EB-6F46-B216-586E8F47D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12000" y="149748"/>
            <a:ext cx="32400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lang="en-US" sz="8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13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ndor - Headline S, Col 3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BFB86A93-92D3-48D8-B6CF-ADE4DED45E0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40000" y="2438399"/>
            <a:ext cx="3463999" cy="3879601"/>
          </a:xfrm>
          <a:prstGeom prst="rect">
            <a:avLst/>
          </a:prstGeom>
          <a:noFill/>
        </p:spPr>
        <p:txBody>
          <a:bodyPr lIns="270000" tIns="270000" rIns="270000">
            <a:normAutofit/>
          </a:bodyPr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B174AE9D-9E9D-4266-B23A-E4058D90D37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364001" y="2438399"/>
            <a:ext cx="3463999" cy="3879601"/>
          </a:xfrm>
          <a:prstGeom prst="rect">
            <a:avLst/>
          </a:prstGeom>
          <a:noFill/>
        </p:spPr>
        <p:txBody>
          <a:bodyPr lIns="270000" tIns="270000" rIns="270000">
            <a:normAutofit/>
          </a:bodyPr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AEAAEEB-005D-413C-AE0B-8BDF701028D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188001" y="2438399"/>
            <a:ext cx="3463999" cy="3879601"/>
          </a:xfrm>
          <a:prstGeom prst="rect">
            <a:avLst/>
          </a:prstGeom>
          <a:noFill/>
        </p:spPr>
        <p:txBody>
          <a:bodyPr lIns="270000" tIns="270000" rIns="270000">
            <a:normAutofit/>
          </a:bodyPr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8FC225D9-8D82-4C0F-BCA3-642A6F7A26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676" y="1620003"/>
            <a:ext cx="3463999" cy="818397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2400" b="1">
                <a:latin typeface="Georgia" panose="02040502050405020303" pitchFamily="18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Box 1 headline</a:t>
            </a:r>
            <a:endParaRPr lang="en-US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60FBA32-00AC-44D4-9413-DDC0AF1AC1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4001" y="1620003"/>
            <a:ext cx="3463999" cy="818397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2400" b="1">
                <a:latin typeface="Georgia" panose="02040502050405020303" pitchFamily="18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Box 2 headline</a:t>
            </a:r>
            <a:endParaRPr lang="en-US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A7CDBD0-1FA3-4C3A-ACFC-951E0C610E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88001" y="1620003"/>
            <a:ext cx="3463999" cy="818397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2400" b="1">
                <a:latin typeface="Georgia" panose="02040502050405020303" pitchFamily="18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Box 3 headline</a:t>
            </a:r>
            <a:endParaRPr lang="en-US"/>
          </a:p>
        </p:txBody>
      </p:sp>
      <p:sp>
        <p:nvSpPr>
          <p:cNvPr id="32" name="Slide Number Placeholder 40">
            <a:extLst>
              <a:ext uri="{FF2B5EF4-FFF2-40B4-BE49-F238E27FC236}">
                <a16:creationId xmlns:a16="http://schemas.microsoft.com/office/drawing/2014/main" id="{8D09FF5E-57B1-2A4B-A1C7-6D81C475F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2000" y="6477852"/>
            <a:ext cx="36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Holder 2">
            <a:extLst>
              <a:ext uri="{FF2B5EF4-FFF2-40B4-BE49-F238E27FC236}">
                <a16:creationId xmlns:a16="http://schemas.microsoft.com/office/drawing/2014/main" id="{88E8506A-56A2-164B-9BC4-6F42AE418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442390"/>
            <a:ext cx="11112000" cy="117976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b="1" i="0">
                <a:latin typeface="Georgia" panose="02040502050405020303" pitchFamily="18" charset="0"/>
              </a:defRPr>
            </a:lvl1pPr>
          </a:lstStyle>
          <a:p>
            <a:r>
              <a:rPr lang="en-US"/>
              <a:t>Place your headline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93671A-1D33-D444-81FE-80AD0625D3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999" y="6516762"/>
            <a:ext cx="896400" cy="1525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7006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5" name="Section Title">
            <a:extLst>
              <a:ext uri="{FF2B5EF4-FFF2-40B4-BE49-F238E27FC236}">
                <a16:creationId xmlns:a16="http://schemas.microsoft.com/office/drawing/2014/main" id="{44DDFFED-00CD-0941-A152-8C41318E072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8" name="Headline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19" name="Content">
            <a:extLst>
              <a:ext uri="{FF2B5EF4-FFF2-40B4-BE49-F238E27FC236}">
                <a16:creationId xmlns:a16="http://schemas.microsoft.com/office/drawing/2014/main" id="{0E997C13-8605-D843-B2D5-15BDA9B8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22154"/>
            <a:ext cx="11112000" cy="46960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DD2FBF89-3AE7-CB44-8C2F-F30AA077649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8B7427FE-5BB4-EC48-AC2C-77EDAE27B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598BE0D-A9A9-F245-B40D-9D685F2B8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3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with Large Logo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C364F7-C9A9-3543-8C67-0AB8377FAA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7" cy="126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CD2D93-30ED-4241-9658-0B91919B8EBB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 background image: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Picture or texture fill &gt; Insert (from file)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73EFFEB0-2F1D-3C42-802B-2064E72C4EC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675B026-67F4-334F-B069-928D5C1C19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D4EA1216-E9A0-4A4D-9163-789D7B03EF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4" name="Holder 2">
            <a:extLst>
              <a:ext uri="{FF2B5EF4-FFF2-40B4-BE49-F238E27FC236}">
                <a16:creationId xmlns:a16="http://schemas.microsoft.com/office/drawing/2014/main" id="{80FC9170-616E-B248-9FF9-F8CB854C5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</p:spTree>
    <p:extLst>
      <p:ext uri="{BB962C8B-B14F-4D97-AF65-F5344CB8AC3E}">
        <p14:creationId xmlns:p14="http://schemas.microsoft.com/office/powerpoint/2010/main" val="3810041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Text Bar with Image Yellow, Ha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69E926D-4521-4523-9F31-4150732564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Title 10">
            <a:extLst>
              <a:ext uri="{FF2B5EF4-FFF2-40B4-BE49-F238E27FC236}">
                <a16:creationId xmlns:a16="http://schemas.microsoft.com/office/drawing/2014/main" id="{DA893D2D-3095-194A-ACC1-03772380A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1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0693A5-1BC1-0443-A611-001631FA980A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0" name="Slide Number Placeholder 40">
            <a:extLst>
              <a:ext uri="{FF2B5EF4-FFF2-40B4-BE49-F238E27FC236}">
                <a16:creationId xmlns:a16="http://schemas.microsoft.com/office/drawing/2014/main" id="{ACC79FAF-DA67-D946-B58A-ED0910250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B030F86-E768-6F48-9C11-7323F0FCF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1941871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&amp;F - Headline L, Image L 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C158542-D675-3348-BF23-5A4E190EC55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968963" y="0"/>
            <a:ext cx="8223037" cy="6857999"/>
          </a:xfrm>
          <a:noFill/>
        </p:spPr>
        <p:txBody>
          <a:bodyPr lIns="540000" rIns="540000" anchor="ctr"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GB"/>
              <a:t>Place text or image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 </a:t>
            </a:r>
            <a:endParaRPr lang="en-US"/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D4B5CC47-0853-0F4B-BF24-1265A1A22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12000" y="149748"/>
            <a:ext cx="32400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lang="en-US" sz="8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noProof="0"/>
          </a:p>
        </p:txBody>
      </p:sp>
      <p:sp>
        <p:nvSpPr>
          <p:cNvPr id="15" name="Slide Number Placeholder 40">
            <a:extLst>
              <a:ext uri="{FF2B5EF4-FFF2-40B4-BE49-F238E27FC236}">
                <a16:creationId xmlns:a16="http://schemas.microsoft.com/office/drawing/2014/main" id="{937E8C9B-EF1C-1242-8E43-B0D4263C1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2000" y="6477852"/>
            <a:ext cx="36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noProof="0" smtClean="0"/>
              <a:pPr defTabSz="976698"/>
              <a:t>‹N°›</a:t>
            </a:fld>
            <a:endParaRPr lang="en-US" noProof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B798091-29CD-DE43-993D-B4ADF4F6BA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750" y="540000"/>
            <a:ext cx="3069213" cy="5778000"/>
          </a:xfrm>
        </p:spPr>
        <p:txBody>
          <a:bodyPr anchor="ctr"/>
          <a:lstStyle>
            <a:lvl1pPr marL="0" indent="0" algn="l" defTabSz="27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None/>
              <a:defRPr lang="en-GB" sz="2400" b="1" i="0" kern="1200" cap="none" baseline="0" dirty="0" smtClean="0">
                <a:solidFill>
                  <a:schemeClr val="tx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defRPr>
            </a:lvl1pPr>
            <a:lvl2pPr marL="0" indent="0" defTabSz="270000">
              <a:buNone/>
              <a:defRPr sz="1800"/>
            </a:lvl2pPr>
            <a:lvl3pPr marL="180000" indent="-180000" defTabSz="270000">
              <a:buClrTx/>
              <a:buFont typeface="Arial" panose="020B0604020202020204" pitchFamily="34" charset="0"/>
              <a:buChar char="•"/>
              <a:defRPr sz="1600"/>
            </a:lvl3pPr>
            <a:lvl4pPr marL="360000" defTabSz="270000">
              <a:buClrTx/>
              <a:defRPr sz="1600"/>
            </a:lvl4pPr>
            <a:lvl5pPr marL="540000" defTabSz="270000">
              <a:buClrTx/>
              <a:defRPr sz="1600"/>
            </a:lvl5pPr>
          </a:lstStyle>
          <a:p>
            <a:pPr lvl="0"/>
            <a:r>
              <a:rPr lang="en-GB"/>
              <a:t>Headline 24pt or 36pt</a:t>
            </a:r>
          </a:p>
          <a:p>
            <a:pPr lvl="1"/>
            <a:r>
              <a:rPr lang="en-GB"/>
              <a:t>Text</a:t>
            </a:r>
          </a:p>
          <a:p>
            <a:pPr lvl="2"/>
            <a:r>
              <a:rPr lang="en-GB"/>
              <a:t>Bullet point level 1</a:t>
            </a:r>
          </a:p>
          <a:p>
            <a:pPr lvl="3"/>
            <a:r>
              <a:rPr lang="en-GB"/>
              <a:t>Bullet point level 2</a:t>
            </a:r>
          </a:p>
          <a:p>
            <a:pPr lvl="4"/>
            <a:r>
              <a:rPr lang="en-GB"/>
              <a:t>Bullet point level 3</a:t>
            </a:r>
            <a:endParaRPr lang="en-US"/>
          </a:p>
        </p:txBody>
      </p:sp>
      <p:sp>
        <p:nvSpPr>
          <p:cNvPr id="8" name="Slide Number Placeholder 40">
            <a:extLst>
              <a:ext uri="{FF2B5EF4-FFF2-40B4-BE49-F238E27FC236}">
                <a16:creationId xmlns:a16="http://schemas.microsoft.com/office/drawing/2014/main" id="{5521AADC-D0E3-4D34-A535-3377D35E1FFB}"/>
              </a:ext>
            </a:extLst>
          </p:cNvPr>
          <p:cNvSpPr txBox="1">
            <a:spLocks/>
          </p:cNvSpPr>
          <p:nvPr userDrawn="1"/>
        </p:nvSpPr>
        <p:spPr>
          <a:xfrm>
            <a:off x="540000" y="6477852"/>
            <a:ext cx="2088436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0" i="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7669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90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&amp;F - Blank Slid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0">
            <a:extLst>
              <a:ext uri="{FF2B5EF4-FFF2-40B4-BE49-F238E27FC236}">
                <a16:creationId xmlns:a16="http://schemas.microsoft.com/office/drawing/2014/main" id="{C02B812C-A610-4B82-9122-F107956AA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2000" y="6477852"/>
            <a:ext cx="36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noProof="0" smtClean="0"/>
              <a:pPr defTabSz="976698"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85777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&amp;F - Full Bleed Me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i="0"/>
            </a:lvl1pPr>
          </a:lstStyle>
          <a:p>
            <a:r>
              <a:rPr lang="en-GB"/>
              <a:t>Add media here then ‘Send to Back’</a:t>
            </a:r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145EB8D-EEC9-844E-89D6-BAEC9DB67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12000" y="149748"/>
            <a:ext cx="32400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lang="en-US" sz="800" b="0" i="0">
                <a:latin typeface="Arial" panose="020B0604020202020204" pitchFamily="34" charset="0"/>
                <a:ea typeface="Open Sans ExtraBold" panose="020B0606030504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13" name="Slide Number Placeholder 40">
            <a:extLst>
              <a:ext uri="{FF2B5EF4-FFF2-40B4-BE49-F238E27FC236}">
                <a16:creationId xmlns:a16="http://schemas.microsoft.com/office/drawing/2014/main" id="{12E8D389-E987-3A41-BE64-F3156C0E4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2000" y="6477852"/>
            <a:ext cx="36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noProof="0" smtClean="0"/>
              <a:pPr defTabSz="976698"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79030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full ble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0" y="6400800"/>
            <a:ext cx="914400" cy="23469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-1" y="-365945"/>
            <a:ext cx="3291840" cy="276999"/>
          </a:xfrm>
          <a:prstGeom prst="rect">
            <a:avLst/>
          </a:prstGeom>
          <a:solidFill>
            <a:srgbClr val="AAAAAA"/>
          </a:solidFill>
        </p:spPr>
        <p:txBody>
          <a:bodyPr wrap="square" lIns="45720" tIns="45720" rIns="4572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+mn-cs"/>
              </a:rPr>
              <a:t>Image full bleed layout</a:t>
            </a:r>
          </a:p>
        </p:txBody>
      </p:sp>
    </p:spTree>
    <p:extLst>
      <p:ext uri="{BB962C8B-B14F-4D97-AF65-F5344CB8AC3E}">
        <p14:creationId xmlns:p14="http://schemas.microsoft.com/office/powerpoint/2010/main" val="11574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xfrm>
            <a:off x="889000" y="3141051"/>
            <a:ext cx="10414000" cy="332399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</a:defRPr>
            </a:lvl1pPr>
            <a:lvl2pPr marL="0" indent="114300" algn="ctr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</a:defRPr>
            </a:lvl2pPr>
            <a:lvl3pPr marL="0" indent="228600" algn="ctr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</a:defRPr>
            </a:lvl3pPr>
            <a:lvl4pPr marL="0" indent="342900" algn="ctr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</a:defRPr>
            </a:lvl4pPr>
            <a:lvl5pPr marL="0" indent="457200" algn="ctr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7" name="Shape 2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683959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Black">
    <p:bg>
      <p:bgPr>
        <a:solidFill>
          <a:srgbClr val="004A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">
            <a:extLst>
              <a:ext uri="{FF2B5EF4-FFF2-40B4-BE49-F238E27FC236}">
                <a16:creationId xmlns:a16="http://schemas.microsoft.com/office/drawing/2014/main" id="{2DC1571B-3A61-7243-A850-41374A16A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8" name="Footer ">
            <a:extLst>
              <a:ext uri="{FF2B5EF4-FFF2-40B4-BE49-F238E27FC236}">
                <a16:creationId xmlns:a16="http://schemas.microsoft.com/office/drawing/2014/main" id="{3F402899-C651-DD4D-B467-742263A671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1640272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Document, Light Blue">
    <p:bg>
      <p:bgPr>
        <a:solidFill>
          <a:srgbClr val="004A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radient Overlay Dark" hidden="1">
            <a:extLst>
              <a:ext uri="{FF2B5EF4-FFF2-40B4-BE49-F238E27FC236}">
                <a16:creationId xmlns:a16="http://schemas.microsoft.com/office/drawing/2014/main" id="{32C97D91-8088-654F-8FDD-886286D8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7" name="Guide">
            <a:extLst>
              <a:ext uri="{FF2B5EF4-FFF2-40B4-BE49-F238E27FC236}">
                <a16:creationId xmlns:a16="http://schemas.microsoft.com/office/drawing/2014/main" id="{38A27C0B-18D4-4BA6-8FC4-2F6027992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 custom background image: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Picture or texture fill &gt; Insert (from file)</a:t>
            </a:r>
          </a:p>
        </p:txBody>
      </p:sp>
      <p:pic>
        <p:nvPicPr>
          <p:cNvPr id="28" name="Logo">
            <a:extLst>
              <a:ext uri="{FF2B5EF4-FFF2-40B4-BE49-F238E27FC236}">
                <a16:creationId xmlns:a16="http://schemas.microsoft.com/office/drawing/2014/main" id="{34F64692-BC61-4AA5-8BA2-B919B3CB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9" name="Title">
            <a:extLst>
              <a:ext uri="{FF2B5EF4-FFF2-40B4-BE49-F238E27FC236}">
                <a16:creationId xmlns:a16="http://schemas.microsoft.com/office/drawing/2014/main" id="{FEA44F9C-D49E-4458-A41A-D3586DD0F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4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30" name="Subtitle">
            <a:extLst>
              <a:ext uri="{FF2B5EF4-FFF2-40B4-BE49-F238E27FC236}">
                <a16:creationId xmlns:a16="http://schemas.microsoft.com/office/drawing/2014/main" id="{4E910DFB-70FC-4570-897E-F29E7B2593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31" name="Footer">
            <a:extLst>
              <a:ext uri="{FF2B5EF4-FFF2-40B4-BE49-F238E27FC236}">
                <a16:creationId xmlns:a16="http://schemas.microsoft.com/office/drawing/2014/main" id="{B8F4020B-B3C8-4D03-9764-2E25367A0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32" name="Date">
            <a:extLst>
              <a:ext uri="{FF2B5EF4-FFF2-40B4-BE49-F238E27FC236}">
                <a16:creationId xmlns:a16="http://schemas.microsoft.com/office/drawing/2014/main" id="{B02FEB2E-C7F6-47FF-B104-161727E586B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07634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EE9B94-C29F-4165-AE27-D49CB72F60C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Ampersand Supergraphic">
            <a:extLst>
              <a:ext uri="{FF2B5EF4-FFF2-40B4-BE49-F238E27FC236}">
                <a16:creationId xmlns:a16="http://schemas.microsoft.com/office/drawing/2014/main" id="{02FD0E76-3589-440B-AA15-C587A8271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FFB81EBC-1FC5-435B-9EAD-EFB3AA2F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65DFD60D-CB41-422D-B7ED-FBDE52E0A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4944526F-A442-46B1-A8C8-7122E88CA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CF42215-E457-4B69-A6E7-8D8FB2DF9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4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with Left Bar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E4F286C4-D991-AC41-A9CF-D3D7F941F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2BCBE9C-7E1A-904E-A11E-B51B267194FA}"/>
                </a:ext>
              </a:extLst>
            </p:cNvPr>
            <p:cNvSpPr/>
            <p:nvPr userDrawn="1"/>
          </p:nvSpPr>
          <p:spPr>
            <a:xfrm>
              <a:off x="180002" y="1"/>
              <a:ext cx="1201199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D63E351-67DC-4202-99B8-93577735BB38}"/>
                </a:ext>
              </a:extLst>
            </p:cNvPr>
            <p:cNvSpPr/>
            <p:nvPr userDrawn="1"/>
          </p:nvSpPr>
          <p:spPr>
            <a:xfrm>
              <a:off x="0" y="0"/>
              <a:ext cx="12192000" cy="540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215132-E705-4AE8-87FE-825342EA6CC7}"/>
                </a:ext>
              </a:extLst>
            </p:cNvPr>
            <p:cNvSpPr/>
            <p:nvPr userDrawn="1"/>
          </p:nvSpPr>
          <p:spPr>
            <a:xfrm>
              <a:off x="0" y="6318250"/>
              <a:ext cx="12192000" cy="53975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</p:grpSp>
      <p:grpSp>
        <p:nvGrpSpPr>
          <p:cNvPr id="17" name="Ampersand Roundel">
            <a:extLst>
              <a:ext uri="{FF2B5EF4-FFF2-40B4-BE49-F238E27FC236}">
                <a16:creationId xmlns:a16="http://schemas.microsoft.com/office/drawing/2014/main" id="{EC715C30-D3B3-4AB3-90C3-FE4C6D278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8" name="Roundel">
              <a:extLst>
                <a:ext uri="{FF2B5EF4-FFF2-40B4-BE49-F238E27FC236}">
                  <a16:creationId xmlns:a16="http://schemas.microsoft.com/office/drawing/2014/main" id="{6E1E168A-64A8-4DDB-8D8A-2255092297ED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19" name="Ampersand">
              <a:extLst>
                <a:ext uri="{FF2B5EF4-FFF2-40B4-BE49-F238E27FC236}">
                  <a16:creationId xmlns:a16="http://schemas.microsoft.com/office/drawing/2014/main" id="{ECC266E7-4BDA-4BAD-A717-7EB9AFCB0D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3" name="Guide">
            <a:extLst>
              <a:ext uri="{FF2B5EF4-FFF2-40B4-BE49-F238E27FC236}">
                <a16:creationId xmlns:a16="http://schemas.microsoft.com/office/drawing/2014/main" id="{BB1291DA-FE76-4070-B029-AFB7BB83C3A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</a:rPr>
              <a:t>Change side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E3DB0C22-D3E7-C04D-9750-A2E80052D3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595438" y="1455846"/>
            <a:ext cx="9001124" cy="3960002"/>
          </a:xfrm>
        </p:spPr>
        <p:txBody>
          <a:bodyPr anchor="ctr"/>
          <a:lstStyle>
            <a:lvl1pPr marL="0" indent="0">
              <a:lnSpc>
                <a:spcPct val="90000"/>
              </a:lnSpc>
              <a:spcAft>
                <a:spcPts val="1200"/>
              </a:spcAft>
              <a:buNone/>
              <a:defRPr sz="5400" b="0">
                <a:latin typeface="+mj-lt"/>
              </a:defRPr>
            </a:lvl1pPr>
            <a:lvl2pPr marL="0" indent="0">
              <a:buNone/>
              <a:defRPr sz="6600">
                <a:latin typeface="+mj-lt"/>
              </a:defRPr>
            </a:lvl2pPr>
            <a:lvl3pPr marL="0" indent="0">
              <a:buNone/>
              <a:defRPr sz="6600">
                <a:latin typeface="+mj-lt"/>
              </a:defRPr>
            </a:lvl3pPr>
            <a:lvl4pPr marL="0" indent="0">
              <a:buNone/>
              <a:defRPr sz="6600">
                <a:latin typeface="+mj-lt"/>
              </a:defRPr>
            </a:lvl4pPr>
            <a:lvl5pPr marL="0" indent="0">
              <a:buNone/>
              <a:defRPr sz="6600">
                <a:latin typeface="+mj-lt"/>
              </a:defRPr>
            </a:lvl5pPr>
          </a:lstStyle>
          <a:p>
            <a:pPr lvl="0"/>
            <a:r>
              <a:rPr lang="en-GB"/>
              <a:t>Place your headline/key message here in DM Serif Display 54pt</a:t>
            </a:r>
          </a:p>
        </p:txBody>
      </p:sp>
      <p:sp>
        <p:nvSpPr>
          <p:cNvPr id="14" name="Source">
            <a:extLst>
              <a:ext uri="{FF2B5EF4-FFF2-40B4-BE49-F238E27FC236}">
                <a16:creationId xmlns:a16="http://schemas.microsoft.com/office/drawing/2014/main" id="{E88022F7-7097-924A-BBD8-5F30B851FD4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2373B887-5EC7-D347-8DFD-C7078F489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3984CC-F46F-FD4E-9380-AA62F6759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4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675">
          <p15:clr>
            <a:srgbClr val="A4A3A4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Light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EE9B94-C29F-4165-AE27-D49CB72F60C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Ampersand Supergraphic">
            <a:extLst>
              <a:ext uri="{FF2B5EF4-FFF2-40B4-BE49-F238E27FC236}">
                <a16:creationId xmlns:a16="http://schemas.microsoft.com/office/drawing/2014/main" id="{7B75244E-9375-4793-A158-5D415154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DA32CF08-6C18-4235-BC39-762723035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D85C45A9-EBE6-4548-92CC-579B07BBE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A920AFDA-8FBE-4083-933D-6CAC11375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8040A584-F327-4648-B89A-35F388ECA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64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Dark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AB5361-31BB-4C20-A686-FF8424DD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14" name="Ampersand Supergraphic">
            <a:extLst>
              <a:ext uri="{FF2B5EF4-FFF2-40B4-BE49-F238E27FC236}">
                <a16:creationId xmlns:a16="http://schemas.microsoft.com/office/drawing/2014/main" id="{5ED40432-897F-48AB-9AD0-26151AC52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5" name="Logo">
            <a:extLst>
              <a:ext uri="{FF2B5EF4-FFF2-40B4-BE49-F238E27FC236}">
                <a16:creationId xmlns:a16="http://schemas.microsoft.com/office/drawing/2014/main" id="{732F7CE3-F0C9-481E-897F-5ACE1EF07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0DA52DEC-3BCD-4C3B-96C9-849E6006E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4FBEA01C-BECB-4CDF-868C-7D50AC61F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66EB5225-AA92-455C-8EF7-4F3AEF449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2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Dark">
    <p:bg>
      <p:bgPr>
        <a:solidFill>
          <a:srgbClr val="E5DB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0570365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noProof="0" dirty="0">
                <a:solidFill>
                  <a:srgbClr val="004A52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your headline here in DM Serif Display </a:t>
            </a: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C2332492-7149-4F4D-89FC-007CC9B2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22154"/>
            <a:ext cx="11112000" cy="4335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4A52"/>
                </a:solidFill>
              </a:defRPr>
            </a:lvl1pPr>
            <a:lvl2pPr>
              <a:defRPr>
                <a:solidFill>
                  <a:srgbClr val="004A52"/>
                </a:solidFill>
              </a:defRPr>
            </a:lvl2pPr>
            <a:lvl3pPr>
              <a:defRPr>
                <a:solidFill>
                  <a:srgbClr val="004A52"/>
                </a:solidFill>
              </a:defRPr>
            </a:lvl3pPr>
            <a:lvl4pPr>
              <a:defRPr>
                <a:solidFill>
                  <a:srgbClr val="004A52"/>
                </a:solidFill>
              </a:defRPr>
            </a:lvl4pPr>
            <a:lvl5pPr>
              <a:defRPr>
                <a:solidFill>
                  <a:srgbClr val="004A5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Source">
            <a:extLst>
              <a:ext uri="{FF2B5EF4-FFF2-40B4-BE49-F238E27FC236}">
                <a16:creationId xmlns:a16="http://schemas.microsoft.com/office/drawing/2014/main" id="{AA5B81AB-B35B-1B40-8000-A0E40CA86F0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rgbClr val="004A52">
                    <a:alpha val="75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7" name="Footer Placeholder">
            <a:extLst>
              <a:ext uri="{FF2B5EF4-FFF2-40B4-BE49-F238E27FC236}">
                <a16:creationId xmlns:a16="http://schemas.microsoft.com/office/drawing/2014/main" id="{AE1DAE27-D0ED-6040-9197-911489E3D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rgbClr val="004A52">
                    <a:alpha val="75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C39DB9-6E5D-0A45-873F-3DEA78CB1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rgbClr val="004A52">
                    <a:alpha val="75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8" name="Ampersand Roundel">
            <a:extLst>
              <a:ext uri="{FF2B5EF4-FFF2-40B4-BE49-F238E27FC236}">
                <a16:creationId xmlns:a16="http://schemas.microsoft.com/office/drawing/2014/main" id="{54CF0E07-8D23-421C-9514-FFDDE653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9E80641A-0F5F-4BA6-8261-3C68BE2FC34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D6729C5D-4305-4E18-926D-0EDFA6B69C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2967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with Left Bar, Dark">
    <p:bg>
      <p:bgPr>
        <a:solidFill>
          <a:srgbClr val="E5DB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F2D816CA-EC1E-40B2-9694-0C5C88069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  <a:solidFill>
            <a:srgbClr val="004A52"/>
          </a:solidFill>
        </p:grpSpPr>
        <p:sp>
          <p:nvSpPr>
            <p:cNvPr id="2" name="Background">
              <a:extLst>
                <a:ext uri="{FF2B5EF4-FFF2-40B4-BE49-F238E27FC236}">
                  <a16:creationId xmlns:a16="http://schemas.microsoft.com/office/drawing/2014/main" id="{E2BCBE9C-7E1A-904E-A11E-B51B267194FA}"/>
                </a:ext>
              </a:extLst>
            </p:cNvPr>
            <p:cNvSpPr/>
            <p:nvPr userDrawn="1"/>
          </p:nvSpPr>
          <p:spPr>
            <a:xfrm>
              <a:off x="180002" y="1"/>
              <a:ext cx="1201199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" name="Background">
              <a:extLst>
                <a:ext uri="{FF2B5EF4-FFF2-40B4-BE49-F238E27FC236}">
                  <a16:creationId xmlns:a16="http://schemas.microsoft.com/office/drawing/2014/main" id="{8D63E351-67DC-4202-99B8-93577735BB38}"/>
                </a:ext>
              </a:extLst>
            </p:cNvPr>
            <p:cNvSpPr/>
            <p:nvPr userDrawn="1"/>
          </p:nvSpPr>
          <p:spPr>
            <a:xfrm>
              <a:off x="0" y="0"/>
              <a:ext cx="12192000" cy="540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1" name="Background">
              <a:extLst>
                <a:ext uri="{FF2B5EF4-FFF2-40B4-BE49-F238E27FC236}">
                  <a16:creationId xmlns:a16="http://schemas.microsoft.com/office/drawing/2014/main" id="{7C215132-E705-4AE8-87FE-825342EA6CC7}"/>
                </a:ext>
              </a:extLst>
            </p:cNvPr>
            <p:cNvSpPr/>
            <p:nvPr userDrawn="1"/>
          </p:nvSpPr>
          <p:spPr>
            <a:xfrm>
              <a:off x="0" y="6318250"/>
              <a:ext cx="12192000" cy="53975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5" name="Headline">
            <a:extLst>
              <a:ext uri="{FF2B5EF4-FFF2-40B4-BE49-F238E27FC236}">
                <a16:creationId xmlns:a16="http://schemas.microsoft.com/office/drawing/2014/main" id="{E3DB0C22-D3E7-C04D-9750-A2E80052D3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595438" y="1455846"/>
            <a:ext cx="9001124" cy="3960002"/>
          </a:xfrm>
        </p:spPr>
        <p:txBody>
          <a:bodyPr anchor="ctr"/>
          <a:lstStyle>
            <a:lvl1pPr marL="0" indent="0">
              <a:lnSpc>
                <a:spcPct val="90000"/>
              </a:lnSpc>
              <a:spcAft>
                <a:spcPts val="1200"/>
              </a:spcAft>
              <a:buNone/>
              <a:defRPr sz="5400" b="0">
                <a:latin typeface="+mj-lt"/>
              </a:defRPr>
            </a:lvl1pPr>
            <a:lvl2pPr marL="0" indent="0">
              <a:buNone/>
              <a:defRPr sz="6600">
                <a:latin typeface="+mj-lt"/>
              </a:defRPr>
            </a:lvl2pPr>
            <a:lvl3pPr marL="0" indent="0">
              <a:buNone/>
              <a:defRPr sz="6600">
                <a:latin typeface="+mj-lt"/>
              </a:defRPr>
            </a:lvl3pPr>
            <a:lvl4pPr marL="0" indent="0">
              <a:buNone/>
              <a:defRPr sz="6600">
                <a:latin typeface="+mj-lt"/>
              </a:defRPr>
            </a:lvl4pPr>
            <a:lvl5pPr marL="0" indent="0">
              <a:buNone/>
              <a:defRPr sz="6600">
                <a:latin typeface="+mj-lt"/>
              </a:defRPr>
            </a:lvl5pPr>
          </a:lstStyle>
          <a:p>
            <a:pPr lvl="0"/>
            <a:r>
              <a:rPr lang="en-GB"/>
              <a:t>Place your headline/key message here in DM Serif Display 54pt</a:t>
            </a:r>
          </a:p>
        </p:txBody>
      </p:sp>
      <p:sp>
        <p:nvSpPr>
          <p:cNvPr id="14" name="Source">
            <a:extLst>
              <a:ext uri="{FF2B5EF4-FFF2-40B4-BE49-F238E27FC236}">
                <a16:creationId xmlns:a16="http://schemas.microsoft.com/office/drawing/2014/main" id="{E88022F7-7097-924A-BBD8-5F30B851FD4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2373B887-5EC7-D347-8DFD-C7078F489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3984CC-F46F-FD4E-9380-AA62F6759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7" name="Ampersand Roundel">
            <a:extLst>
              <a:ext uri="{FF2B5EF4-FFF2-40B4-BE49-F238E27FC236}">
                <a16:creationId xmlns:a16="http://schemas.microsoft.com/office/drawing/2014/main" id="{AD74AFDE-F903-4D65-B64C-A5D86D9C5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8" name="Roundel">
              <a:extLst>
                <a:ext uri="{FF2B5EF4-FFF2-40B4-BE49-F238E27FC236}">
                  <a16:creationId xmlns:a16="http://schemas.microsoft.com/office/drawing/2014/main" id="{2325CEAB-C726-4FC9-AFF7-6487BBACFA7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9" name="Ampersand">
              <a:extLst>
                <a:ext uri="{FF2B5EF4-FFF2-40B4-BE49-F238E27FC236}">
                  <a16:creationId xmlns:a16="http://schemas.microsoft.com/office/drawing/2014/main" id="{95779872-54CD-45FB-816F-B744A711B4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3" name="Guide">
            <a:extLst>
              <a:ext uri="{FF2B5EF4-FFF2-40B4-BE49-F238E27FC236}">
                <a16:creationId xmlns:a16="http://schemas.microsoft.com/office/drawing/2014/main" id="{BB1291DA-FE76-4070-B029-AFB7BB83C3A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side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</p:spTree>
    <p:extLst>
      <p:ext uri="{BB962C8B-B14F-4D97-AF65-F5344CB8AC3E}">
        <p14:creationId xmlns:p14="http://schemas.microsoft.com/office/powerpoint/2010/main" val="3724998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675">
          <p15:clr>
            <a:srgbClr val="A4A3A4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Large Headline, Dark">
    <p:bg>
      <p:bgPr>
        <a:solidFill>
          <a:srgbClr val="004A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uide">
            <a:extLst>
              <a:ext uri="{FF2B5EF4-FFF2-40B4-BE49-F238E27FC236}">
                <a16:creationId xmlns:a16="http://schemas.microsoft.com/office/drawing/2014/main" id="{776CB9FB-DB9C-4944-8BD0-6BF190AA3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2" name="Image">
            <a:extLst>
              <a:ext uri="{FF2B5EF4-FFF2-40B4-BE49-F238E27FC236}">
                <a16:creationId xmlns:a16="http://schemas.microsoft.com/office/drawing/2014/main" id="{9EE1D3C7-8747-4B57-AAE1-D9719961CCB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/>
            </a:lvl1pPr>
          </a:lstStyle>
          <a:p>
            <a:r>
              <a:rPr lang="en-GB"/>
              <a:t>Add media here then ‘Send to Back’</a:t>
            </a:r>
            <a:endParaRPr lang="en-US"/>
          </a:p>
        </p:txBody>
      </p:sp>
      <p:sp>
        <p:nvSpPr>
          <p:cNvPr id="17" name="Headline">
            <a:extLst>
              <a:ext uri="{FF2B5EF4-FFF2-40B4-BE49-F238E27FC236}">
                <a16:creationId xmlns:a16="http://schemas.microsoft.com/office/drawing/2014/main" id="{C5CBF908-2D76-432B-B6A0-2E5F5AB498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749" y="1442152"/>
            <a:ext cx="11112000" cy="3960002"/>
          </a:xfrm>
        </p:spPr>
        <p:txBody>
          <a:bodyPr rIns="180000" anchor="ctr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6000">
                <a:latin typeface="+mj-lt"/>
              </a:defRPr>
            </a:lvl1pPr>
            <a:lvl2pPr marL="27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/>
              <a:t>Headline here in DM Serif Display 60pt</a:t>
            </a:r>
          </a:p>
        </p:txBody>
      </p:sp>
      <p:sp>
        <p:nvSpPr>
          <p:cNvPr id="19" name="Source">
            <a:extLst>
              <a:ext uri="{FF2B5EF4-FFF2-40B4-BE49-F238E27FC236}">
                <a16:creationId xmlns:a16="http://schemas.microsoft.com/office/drawing/2014/main" id="{795B90A5-15A2-F14E-90BC-EA72C960F33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1" name="Footer">
            <a:extLst>
              <a:ext uri="{FF2B5EF4-FFF2-40B4-BE49-F238E27FC236}">
                <a16:creationId xmlns:a16="http://schemas.microsoft.com/office/drawing/2014/main" id="{E8B9E1DD-5F32-F840-A666-F36D6DA4F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A8C9C893-7A90-2E4A-BF5B-44A58184B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1" name="Ampersand Roundel">
            <a:extLst>
              <a:ext uri="{FF2B5EF4-FFF2-40B4-BE49-F238E27FC236}">
                <a16:creationId xmlns:a16="http://schemas.microsoft.com/office/drawing/2014/main" id="{05E599E0-4224-4492-A348-3FA3BB873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2" name="Roundel">
              <a:extLst>
                <a:ext uri="{FF2B5EF4-FFF2-40B4-BE49-F238E27FC236}">
                  <a16:creationId xmlns:a16="http://schemas.microsoft.com/office/drawing/2014/main" id="{03AAEEEE-2F9F-48D9-B193-F07342B921D0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3" name="Ampersand">
              <a:extLst>
                <a:ext uri="{FF2B5EF4-FFF2-40B4-BE49-F238E27FC236}">
                  <a16:creationId xmlns:a16="http://schemas.microsoft.com/office/drawing/2014/main" id="{ABAD8C6A-998F-4777-B86D-0998D87DB5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2360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Left Content Right, Dark">
    <p:bg>
      <p:bgPr>
        <a:solidFill>
          <a:srgbClr val="E5DB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ackground">
            <a:extLst>
              <a:ext uri="{FF2B5EF4-FFF2-40B4-BE49-F238E27FC236}">
                <a16:creationId xmlns:a16="http://schemas.microsoft.com/office/drawing/2014/main" id="{6674AED2-B1BF-1D45-98B6-500707A66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rgbClr val="004A52"/>
          </a:solidFill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68AF5261-0CDB-9440-BF77-728A09ED4059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84567D-4E89-1640-9A7B-C29500D6D25D}"/>
                </a:ext>
              </a:extLst>
            </p:cNvPr>
            <p:cNvSpPr/>
            <p:nvPr userDrawn="1"/>
          </p:nvSpPr>
          <p:spPr>
            <a:xfrm>
              <a:off x="5556248" y="0"/>
              <a:ext cx="6635751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445159A-3105-414E-A7A3-95D0F12104FC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32" name="Guide">
            <a:extLst>
              <a:ext uri="{FF2B5EF4-FFF2-40B4-BE49-F238E27FC236}">
                <a16:creationId xmlns:a16="http://schemas.microsoft.com/office/drawing/2014/main" id="{B5F07915-0379-2740-86A2-6586EFEDF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17" name="Headline">
            <a:extLst>
              <a:ext uri="{FF2B5EF4-FFF2-40B4-BE49-F238E27FC236}">
                <a16:creationId xmlns:a16="http://schemas.microsoft.com/office/drawing/2014/main" id="{0FA8437C-CFFE-D541-AFBF-0467E21542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749" y="1657351"/>
            <a:ext cx="5016500" cy="3543298"/>
          </a:xfrm>
        </p:spPr>
        <p:txBody>
          <a:bodyPr rIns="180000" anchor="ctr"/>
          <a:lstStyle>
            <a:lvl1pPr marL="0" indent="0" algn="l" defTabSz="806846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48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 noProof="0"/>
              <a:t>Short headline here in DM Serif Display 48pt</a:t>
            </a: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5CF44490-6B79-BC44-92DA-F99AEC7242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539425"/>
            <a:ext cx="5556251" cy="5779150"/>
          </a:xfrm>
        </p:spPr>
        <p:txBody>
          <a:bodyPr anchor="ctr"/>
          <a:lstStyle>
            <a:lvl1pPr>
              <a:spcAft>
                <a:spcPts val="1800"/>
              </a:spcAft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Source">
            <a:extLst>
              <a:ext uri="{FF2B5EF4-FFF2-40B4-BE49-F238E27FC236}">
                <a16:creationId xmlns:a16="http://schemas.microsoft.com/office/drawing/2014/main" id="{8FA46A3F-FEF1-A24E-AA05-198CD179B32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2" name="Footer">
            <a:extLst>
              <a:ext uri="{FF2B5EF4-FFF2-40B4-BE49-F238E27FC236}">
                <a16:creationId xmlns:a16="http://schemas.microsoft.com/office/drawing/2014/main" id="{C09B978A-8D42-424A-9D8C-5680351E1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1" name="Slide Number">
            <a:extLst>
              <a:ext uri="{FF2B5EF4-FFF2-40B4-BE49-F238E27FC236}">
                <a16:creationId xmlns:a16="http://schemas.microsoft.com/office/drawing/2014/main" id="{C34E1E13-D9D3-D94C-9AE6-0DC549D90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8" name="Ampersand Roundel">
            <a:extLst>
              <a:ext uri="{FF2B5EF4-FFF2-40B4-BE49-F238E27FC236}">
                <a16:creationId xmlns:a16="http://schemas.microsoft.com/office/drawing/2014/main" id="{850947AE-461C-4BDB-BFEF-788B63A03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5AAACA05-0BD0-4C91-9799-7F2FBBF96A58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4CE2E8D3-9ABB-49FA-897B-8ED33F744C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0994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5" pos="3840">
          <p15:clr>
            <a:srgbClr val="A4A3A4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Right Half, Dark">
    <p:bg>
      <p:bgPr>
        <a:solidFill>
          <a:srgbClr val="004A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uide 1">
            <a:extLst>
              <a:ext uri="{FF2B5EF4-FFF2-40B4-BE49-F238E27FC236}">
                <a16:creationId xmlns:a16="http://schemas.microsoft.com/office/drawing/2014/main" id="{A78A7B08-5791-4859-8036-B4E63D415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60B9D974-B1F2-C84C-B5E3-9F9F01CEA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grpSp>
        <p:nvGrpSpPr>
          <p:cNvPr id="22" name="Background">
            <a:extLst>
              <a:ext uri="{FF2B5EF4-FFF2-40B4-BE49-F238E27FC236}">
                <a16:creationId xmlns:a16="http://schemas.microsoft.com/office/drawing/2014/main" id="{D0D8DFEC-BC29-42BD-B46C-C45A5C591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rgbClr val="E5DBC6"/>
          </a:solidFill>
        </p:grpSpPr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35E60B-435A-4ACB-8A2A-6D89378DD8AB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1C35D2-2304-480C-876F-60E301FBEBAF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2ADA6D3-ADDE-4FF4-972A-E5631E79711F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29" name="Headline">
            <a:extLst>
              <a:ext uri="{FF2B5EF4-FFF2-40B4-BE49-F238E27FC236}">
                <a16:creationId xmlns:a16="http://schemas.microsoft.com/office/drawing/2014/main" id="{EC40D63D-74E1-458E-A75F-D5B0E19D7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5016249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>
                <a:solidFill>
                  <a:srgbClr val="004A52"/>
                </a:solidFill>
                <a:ea typeface="DM Serif Display" pitchFamily="2" charset="0"/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31" name="Text">
            <a:extLst>
              <a:ext uri="{FF2B5EF4-FFF2-40B4-BE49-F238E27FC236}">
                <a16:creationId xmlns:a16="http://schemas.microsoft.com/office/drawing/2014/main" id="{7CB2E505-9C54-4E32-A840-2CABF53347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5016251" cy="3414101"/>
          </a:xfrm>
          <a:prstGeom prst="rect">
            <a:avLst/>
          </a:prstGeom>
        </p:spPr>
        <p:txBody>
          <a:bodyPr anchor="t"/>
          <a:lstStyle>
            <a:lvl1pPr marL="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rgbClr val="004A5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rgbClr val="004A5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rgbClr val="004A5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2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US" sz="1800" b="0" i="0" kern="1200" dirty="0">
                <a:solidFill>
                  <a:srgbClr val="004A5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marL="180000" lvl="1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and remove bullet point style when necessary, use indent for next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32" name="Image">
            <a:extLst>
              <a:ext uri="{FF2B5EF4-FFF2-40B4-BE49-F238E27FC236}">
                <a16:creationId xmlns:a16="http://schemas.microsoft.com/office/drawing/2014/main" id="{09BB8FCF-9A75-4F3F-B3FB-6D9EC1323E4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5DBC6"/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r>
              <a:rPr lang="en-GB"/>
              <a:t>Add image, then ‘Send to Back’</a:t>
            </a:r>
          </a:p>
        </p:txBody>
      </p:sp>
      <p:sp>
        <p:nvSpPr>
          <p:cNvPr id="33" name="Source">
            <a:extLst>
              <a:ext uri="{FF2B5EF4-FFF2-40B4-BE49-F238E27FC236}">
                <a16:creationId xmlns:a16="http://schemas.microsoft.com/office/drawing/2014/main" id="{B70A5DBE-89CF-4CF1-920C-7AEB9A0A4DC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rgbClr val="004A52">
                    <a:alpha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34" name="Footer">
            <a:extLst>
              <a:ext uri="{FF2B5EF4-FFF2-40B4-BE49-F238E27FC236}">
                <a16:creationId xmlns:a16="http://schemas.microsoft.com/office/drawing/2014/main" id="{08105B2B-9C77-4D3E-B178-EF5BF338B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rgbClr val="004A52">
                    <a:alpha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38" name="Slide Number">
            <a:extLst>
              <a:ext uri="{FF2B5EF4-FFF2-40B4-BE49-F238E27FC236}">
                <a16:creationId xmlns:a16="http://schemas.microsoft.com/office/drawing/2014/main" id="{E98F9678-F43C-4875-9AF3-98D414E36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rgbClr val="004A52">
                    <a:alpha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39" name="Ampersand Roundel">
            <a:extLst>
              <a:ext uri="{FF2B5EF4-FFF2-40B4-BE49-F238E27FC236}">
                <a16:creationId xmlns:a16="http://schemas.microsoft.com/office/drawing/2014/main" id="{2567E5B6-9592-42F0-837A-7F04AD1E5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40" name="Roundel">
              <a:extLst>
                <a:ext uri="{FF2B5EF4-FFF2-40B4-BE49-F238E27FC236}">
                  <a16:creationId xmlns:a16="http://schemas.microsoft.com/office/drawing/2014/main" id="{34266B1F-9AB7-4C5B-88A6-32CCD4EEEF4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41" name="Ampersand">
              <a:extLst>
                <a:ext uri="{FF2B5EF4-FFF2-40B4-BE49-F238E27FC236}">
                  <a16:creationId xmlns:a16="http://schemas.microsoft.com/office/drawing/2014/main" id="{E58443A1-E4F7-4588-81CB-6D785CBB35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2717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 Left, Dark">
    <p:bg>
      <p:bgPr>
        <a:solidFill>
          <a:srgbClr val="004A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D6C55250-81B5-4E1B-8A0E-45CB83B58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rgbClr val="E5DBC6"/>
          </a:solidFill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07FB3E1-A915-4F88-8F88-5A4B9B203C6E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10F06-D22F-44A9-8B8D-4D34EAD3C190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1E1B63-1761-49D2-8F8D-D8A9299DB1D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16" name="Guide">
            <a:extLst>
              <a:ext uri="{FF2B5EF4-FFF2-40B4-BE49-F238E27FC236}">
                <a16:creationId xmlns:a16="http://schemas.microsoft.com/office/drawing/2014/main" id="{A78A7B08-5791-4859-8036-B4E63D415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18" name="Image">
            <a:extLst>
              <a:ext uri="{FF2B5EF4-FFF2-40B4-BE49-F238E27FC236}">
                <a16:creationId xmlns:a16="http://schemas.microsoft.com/office/drawing/2014/main" id="{9DFA7F50-64BB-45A9-9181-B4C3D39AD5C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51" y="539425"/>
            <a:ext cx="5016499" cy="5410525"/>
          </a:xfrm>
          <a:prstGeom prst="rect">
            <a:avLst/>
          </a:prstGeom>
          <a:solidFill>
            <a:srgbClr val="E5DBC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1" name="Quote">
            <a:extLst>
              <a:ext uri="{FF2B5EF4-FFF2-40B4-BE49-F238E27FC236}">
                <a16:creationId xmlns:a16="http://schemas.microsoft.com/office/drawing/2014/main" id="{A688430B-2FF5-46F6-A8DA-9743C6984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5999" y="1657351"/>
            <a:ext cx="5554365" cy="3543298"/>
          </a:xfrm>
        </p:spPr>
        <p:txBody>
          <a:bodyPr rIns="180000" anchor="ctr"/>
          <a:lstStyle>
            <a:lvl1pPr marL="0" indent="0" algn="l" defTabSz="806846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4800" b="0" i="0" kern="1200" cap="none" baseline="0" dirty="0">
                <a:solidFill>
                  <a:srgbClr val="004A5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  <a:defRPr sz="1600" b="1">
                <a:solidFill>
                  <a:srgbClr val="004A5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/>
              <a:t>Place quote here in DM Serif Display</a:t>
            </a:r>
          </a:p>
          <a:p>
            <a:pPr lvl="1"/>
            <a:r>
              <a:rPr lang="en-US"/>
              <a:t>PLACE SOURCE HERE IN OPEN SANS</a:t>
            </a:r>
          </a:p>
        </p:txBody>
      </p:sp>
      <p:sp>
        <p:nvSpPr>
          <p:cNvPr id="22" name="Source">
            <a:extLst>
              <a:ext uri="{FF2B5EF4-FFF2-40B4-BE49-F238E27FC236}">
                <a16:creationId xmlns:a16="http://schemas.microsoft.com/office/drawing/2014/main" id="{31E6C959-5F99-4146-B592-31399FDD0D1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rgbClr val="004A52">
                    <a:alpha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5" name="Footer">
            <a:extLst>
              <a:ext uri="{FF2B5EF4-FFF2-40B4-BE49-F238E27FC236}">
                <a16:creationId xmlns:a16="http://schemas.microsoft.com/office/drawing/2014/main" id="{E6611C49-79BF-44CC-AB48-8E4A77023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rgbClr val="004A52">
                    <a:alpha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70EE8403-4DC0-491F-9A65-BC0CBEE65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rgbClr val="004A52">
                    <a:alpha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27" name="Ampersand Roundel">
            <a:extLst>
              <a:ext uri="{FF2B5EF4-FFF2-40B4-BE49-F238E27FC236}">
                <a16:creationId xmlns:a16="http://schemas.microsoft.com/office/drawing/2014/main" id="{3A8A7F55-FB7F-4726-90F2-3A039354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8" name="Roundel">
              <a:extLst>
                <a:ext uri="{FF2B5EF4-FFF2-40B4-BE49-F238E27FC236}">
                  <a16:creationId xmlns:a16="http://schemas.microsoft.com/office/drawing/2014/main" id="{09545511-2C49-41AE-8AB1-DEE42CCAFA4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9" name="Ampersand">
              <a:extLst>
                <a:ext uri="{FF2B5EF4-FFF2-40B4-BE49-F238E27FC236}">
                  <a16:creationId xmlns:a16="http://schemas.microsoft.com/office/drawing/2014/main" id="{6FD73FDD-8637-40BA-93DC-BE2672563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838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ity">
    <p:bg>
      <p:bgPr>
        <a:solidFill>
          <a:srgbClr val="004A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 1">
            <a:extLst>
              <a:ext uri="{FF2B5EF4-FFF2-40B4-BE49-F238E27FC236}">
                <a16:creationId xmlns:a16="http://schemas.microsoft.com/office/drawing/2014/main" id="{6B66138A-0F25-4DD6-BFA0-8DFC84CF036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7614" y="1643062"/>
            <a:ext cx="4695492" cy="357187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0" indent="0" algn="r">
              <a:buNone/>
              <a:defRPr sz="3600">
                <a:latin typeface="+mj-lt"/>
              </a:defRPr>
            </a:lvl2pPr>
            <a:lvl3pPr marL="0" indent="0" algn="r">
              <a:buNone/>
              <a:defRPr sz="3600">
                <a:latin typeface="+mj-lt"/>
              </a:defRPr>
            </a:lvl3pPr>
            <a:lvl4pPr marL="0" indent="0" algn="r">
              <a:buNone/>
              <a:defRPr sz="3600">
                <a:latin typeface="+mj-lt"/>
              </a:defRPr>
            </a:lvl4pPr>
            <a:lvl5pPr marL="0" indent="0" algn="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Place headline here in DM Serif Display 48pt</a:t>
            </a:r>
            <a:endParaRPr lang="en-GB"/>
          </a:p>
        </p:txBody>
      </p:sp>
      <p:sp>
        <p:nvSpPr>
          <p:cNvPr id="12" name="Image 1">
            <a:extLst>
              <a:ext uri="{FF2B5EF4-FFF2-40B4-BE49-F238E27FC236}">
                <a16:creationId xmlns:a16="http://schemas.microsoft.com/office/drawing/2014/main" id="{E0C65FA1-8CC7-CF45-A2E5-F4812EEA848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1"/>
            <a:ext cx="609670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0" name="Headline 2">
            <a:extLst>
              <a:ext uri="{FF2B5EF4-FFF2-40B4-BE49-F238E27FC236}">
                <a16:creationId xmlns:a16="http://schemas.microsoft.com/office/drawing/2014/main" id="{4A914ACD-55C0-47E5-86A6-62B28F4FA9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78650" y="1643062"/>
            <a:ext cx="4673600" cy="357187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0" indent="0" algn="r">
              <a:buNone/>
              <a:defRPr sz="3600">
                <a:latin typeface="+mj-lt"/>
              </a:defRPr>
            </a:lvl2pPr>
            <a:lvl3pPr marL="0" indent="0" algn="r">
              <a:buNone/>
              <a:defRPr sz="3600">
                <a:latin typeface="+mj-lt"/>
              </a:defRPr>
            </a:lvl3pPr>
            <a:lvl4pPr marL="0" indent="0" algn="r">
              <a:buNone/>
              <a:defRPr sz="3600">
                <a:latin typeface="+mj-lt"/>
              </a:defRPr>
            </a:lvl4pPr>
            <a:lvl5pPr marL="0" indent="0" algn="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Place headline here in DM Serif Display 48pt</a:t>
            </a:r>
            <a:endParaRPr lang="en-GB"/>
          </a:p>
        </p:txBody>
      </p:sp>
      <p:sp>
        <p:nvSpPr>
          <p:cNvPr id="18" name="Image 2">
            <a:extLst>
              <a:ext uri="{FF2B5EF4-FFF2-40B4-BE49-F238E27FC236}">
                <a16:creationId xmlns:a16="http://schemas.microsoft.com/office/drawing/2014/main" id="{9367731D-8E60-D64B-B677-67823DB316C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5294" y="1"/>
            <a:ext cx="609670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15" name="Guide">
            <a:extLst>
              <a:ext uri="{FF2B5EF4-FFF2-40B4-BE49-F238E27FC236}">
                <a16:creationId xmlns:a16="http://schemas.microsoft.com/office/drawing/2014/main" id="{FE162283-3116-2D46-992F-1D392065D3F8}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5" name="Source">
            <a:extLst>
              <a:ext uri="{FF2B5EF4-FFF2-40B4-BE49-F238E27FC236}">
                <a16:creationId xmlns:a16="http://schemas.microsoft.com/office/drawing/2014/main" id="{A4D7A8DC-0F66-6E47-8C5D-F3235BCE486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7" name="Footer">
            <a:extLst>
              <a:ext uri="{FF2B5EF4-FFF2-40B4-BE49-F238E27FC236}">
                <a16:creationId xmlns:a16="http://schemas.microsoft.com/office/drawing/2014/main" id="{EF5D1860-EE81-2943-A8B6-F0857D93F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5D068B98-5A81-E749-ADD5-269E250D7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4" name="Ampersand Roundel">
            <a:extLst>
              <a:ext uri="{FF2B5EF4-FFF2-40B4-BE49-F238E27FC236}">
                <a16:creationId xmlns:a16="http://schemas.microsoft.com/office/drawing/2014/main" id="{040168DC-7EA8-664D-84AD-BEC560F05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53127" y="2886129"/>
            <a:ext cx="1085746" cy="1085742"/>
            <a:chOff x="5530123" y="4352590"/>
            <a:chExt cx="1085746" cy="1085742"/>
          </a:xfrm>
        </p:grpSpPr>
        <p:sp>
          <p:nvSpPr>
            <p:cNvPr id="21" name="Roundel">
              <a:extLst>
                <a:ext uri="{FF2B5EF4-FFF2-40B4-BE49-F238E27FC236}">
                  <a16:creationId xmlns:a16="http://schemas.microsoft.com/office/drawing/2014/main" id="{68F9CB30-E083-7C46-9084-B1303993D33E}"/>
                </a:ext>
              </a:extLst>
            </p:cNvPr>
            <p:cNvSpPr/>
            <p:nvPr/>
          </p:nvSpPr>
          <p:spPr>
            <a:xfrm>
              <a:off x="5530123" y="4352590"/>
              <a:ext cx="1085746" cy="1085742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" name="Ampersand">
              <a:extLst>
                <a:ext uri="{FF2B5EF4-FFF2-40B4-BE49-F238E27FC236}">
                  <a16:creationId xmlns:a16="http://schemas.microsoft.com/office/drawing/2014/main" id="{0634D65E-1606-DE4E-A6CF-93589AECA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6579" y="4523193"/>
              <a:ext cx="738838" cy="744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9509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3568">
          <p15:clr>
            <a:srgbClr val="A4A3A4"/>
          </p15:clr>
        </p15:guide>
        <p15:guide id="3" pos="4112">
          <p15:clr>
            <a:srgbClr val="A4A3A4"/>
          </p15:clr>
        </p15:guide>
        <p15:guide id="4" pos="3296">
          <p15:clr>
            <a:srgbClr val="A4A3A4"/>
          </p15:clr>
        </p15:guide>
        <p15:guide id="5" pos="4384">
          <p15:clr>
            <a:srgbClr val="A4A3A4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Descriptor">
    <p:bg>
      <p:bgPr>
        <a:solidFill>
          <a:srgbClr val="004A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mage">
            <a:extLst>
              <a:ext uri="{FF2B5EF4-FFF2-40B4-BE49-F238E27FC236}">
                <a16:creationId xmlns:a16="http://schemas.microsoft.com/office/drawing/2014/main" id="{22B7FD02-C72A-5C44-8688-FA9A4FD87F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Ins="540000" anchor="ctr"/>
          <a:lstStyle>
            <a:lvl1pPr marL="0" indent="0" algn="r">
              <a:buNone/>
              <a:defRPr sz="1800" b="0" i="0"/>
            </a:lvl1pPr>
          </a:lstStyle>
          <a:p>
            <a:r>
              <a:rPr lang="en-GB"/>
              <a:t>Add media here then ‘Send to Back’</a:t>
            </a:r>
            <a:endParaRPr lang="en-US"/>
          </a:p>
        </p:txBody>
      </p:sp>
      <p:sp>
        <p:nvSpPr>
          <p:cNvPr id="16" name="Headline">
            <a:extLst>
              <a:ext uri="{FF2B5EF4-FFF2-40B4-BE49-F238E27FC236}">
                <a16:creationId xmlns:a16="http://schemas.microsoft.com/office/drawing/2014/main" id="{CF7FDDDC-4FCB-504C-B8C1-C604F763405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0" y="0"/>
            <a:ext cx="6078387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10800000" scaled="1"/>
          </a:gradFill>
        </p:spPr>
        <p:txBody>
          <a:bodyPr lIns="540000" tIns="540000" rIns="540000" bIns="540000" anchor="ctr"/>
          <a:lstStyle>
            <a:lvl1pPr marL="0" indent="0" algn="l" defTabSz="2700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800" b="0" i="0" kern="1200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defTabSz="270000">
              <a:spcBef>
                <a:spcPts val="1200"/>
              </a:spcBef>
              <a:spcAft>
                <a:spcPts val="2400"/>
              </a:spcAft>
              <a:buNone/>
              <a:defRPr sz="2400" b="1"/>
            </a:lvl2pPr>
            <a:lvl3pPr marL="0" indent="0" defTabSz="270000">
              <a:buClrTx/>
              <a:buFont typeface="Arial" panose="020B0604020202020204" pitchFamily="34" charset="0"/>
              <a:buNone/>
              <a:defRPr lang="en-GB" sz="16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360000" indent="-180000" defTabSz="270000">
              <a:buFont typeface="Arial" panose="020B0604020202020204" pitchFamily="34" charset="0"/>
              <a:buChar char="•"/>
              <a:defRPr sz="1600"/>
            </a:lvl4pPr>
            <a:lvl5pPr marL="360000" indent="-180000" defTabSz="270000">
              <a:buClrTx/>
              <a:buFont typeface="Arial" panose="020B0604020202020204" pitchFamily="34" charset="0"/>
              <a:buChar char="•"/>
              <a:defRPr lang="en-GB" sz="16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810000" indent="-270000">
              <a:defRPr lang="en-US" sz="1600" b="0" i="0" kern="1200" baseline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marL="0" lvl="0" indent="0" algn="l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Optional headline here 48pt – align to top, center or bottom</a:t>
            </a:r>
          </a:p>
        </p:txBody>
      </p:sp>
      <p:sp>
        <p:nvSpPr>
          <p:cNvPr id="20" name="Client Name">
            <a:extLst>
              <a:ext uri="{FF2B5EF4-FFF2-40B4-BE49-F238E27FC236}">
                <a16:creationId xmlns:a16="http://schemas.microsoft.com/office/drawing/2014/main" id="{F6457017-21CA-4620-8BB1-36282B6E096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096000" y="-1"/>
            <a:ext cx="5916000" cy="720000"/>
          </a:xfrm>
          <a:prstGeom prst="rect">
            <a:avLst/>
          </a:prstGeom>
          <a:solidFill>
            <a:schemeClr val="accent6"/>
          </a:solidFill>
        </p:spPr>
        <p:txBody>
          <a:bodyPr lIns="180000" rIns="1800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lang="en-GB" sz="1200" b="1" i="0" kern="1200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Add Client Name in Bold and project type in the next line – or leave blank</a:t>
            </a:r>
            <a:endParaRPr lang="en-US"/>
          </a:p>
        </p:txBody>
      </p:sp>
      <p:sp>
        <p:nvSpPr>
          <p:cNvPr id="11" name="Guide">
            <a:extLst>
              <a:ext uri="{FF2B5EF4-FFF2-40B4-BE49-F238E27FC236}">
                <a16:creationId xmlns:a16="http://schemas.microsoft.com/office/drawing/2014/main" id="{004A0803-ABAF-AB48-86EB-FC6981E7D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-610880"/>
            <a:ext cx="2984205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title text box color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</a:t>
            </a: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Blue, Purple or Dark Green (with white text) OR Yellow, Light Green or Light Blue (with black text)</a:t>
            </a:r>
          </a:p>
        </p:txBody>
      </p:sp>
      <p:sp>
        <p:nvSpPr>
          <p:cNvPr id="15" name="Guide">
            <a:extLst>
              <a:ext uri="{FF2B5EF4-FFF2-40B4-BE49-F238E27FC236}">
                <a16:creationId xmlns:a16="http://schemas.microsoft.com/office/drawing/2014/main" id="{7AC8C24C-7F95-8A4B-8789-3F828096C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07794" y="-610880"/>
            <a:ext cx="2984205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6" name="Footer">
            <a:extLst>
              <a:ext uri="{FF2B5EF4-FFF2-40B4-BE49-F238E27FC236}">
                <a16:creationId xmlns:a16="http://schemas.microsoft.com/office/drawing/2014/main" id="{3D7852F0-4981-A74E-86DA-C243D938C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5" name="Slide Number">
            <a:extLst>
              <a:ext uri="{FF2B5EF4-FFF2-40B4-BE49-F238E27FC236}">
                <a16:creationId xmlns:a16="http://schemas.microsoft.com/office/drawing/2014/main" id="{D89E9A7A-8D48-6F4B-BC87-C59AF71FD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3" name="Ampersand Roundel">
            <a:extLst>
              <a:ext uri="{FF2B5EF4-FFF2-40B4-BE49-F238E27FC236}">
                <a16:creationId xmlns:a16="http://schemas.microsoft.com/office/drawing/2014/main" id="{7E6DD858-875A-455F-9440-85F55A408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4" name="Roundel">
              <a:extLst>
                <a:ext uri="{FF2B5EF4-FFF2-40B4-BE49-F238E27FC236}">
                  <a16:creationId xmlns:a16="http://schemas.microsoft.com/office/drawing/2014/main" id="{557CED39-F7FE-41FB-8C21-A4C4E42981F9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7" name="Ampersand">
              <a:extLst>
                <a:ext uri="{FF2B5EF4-FFF2-40B4-BE49-F238E27FC236}">
                  <a16:creationId xmlns:a16="http://schemas.microsoft.com/office/drawing/2014/main" id="{888E7115-8595-4CE8-BA22-AB6AFF395B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6742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Background">
            <a:extLst>
              <a:ext uri="{FF2B5EF4-FFF2-40B4-BE49-F238E27FC236}">
                <a16:creationId xmlns:a16="http://schemas.microsoft.com/office/drawing/2014/main" id="{54BC300F-5C53-8D45-87DA-F7F4F9F20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21058BA-6708-064C-B029-95E25B5FC701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6F1008-DCDF-9C49-B3B9-EAD6EFAAE1D3}"/>
                </a:ext>
              </a:extLst>
            </p:cNvPr>
            <p:cNvSpPr/>
            <p:nvPr userDrawn="1"/>
          </p:nvSpPr>
          <p:spPr>
            <a:xfrm>
              <a:off x="4224338" y="0"/>
              <a:ext cx="796766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7B18961-806A-E548-B804-8A74E10778B0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Ampersand Roundel">
            <a:extLst>
              <a:ext uri="{FF2B5EF4-FFF2-40B4-BE49-F238E27FC236}">
                <a16:creationId xmlns:a16="http://schemas.microsoft.com/office/drawing/2014/main" id="{5942979E-BC03-4DCE-BBDA-15C71DF25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0" name="Roundel">
              <a:extLst>
                <a:ext uri="{FF2B5EF4-FFF2-40B4-BE49-F238E27FC236}">
                  <a16:creationId xmlns:a16="http://schemas.microsoft.com/office/drawing/2014/main" id="{603D9087-AED5-4D63-940B-BBAA8BC730EB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28" name="Ampersand">
              <a:extLst>
                <a:ext uri="{FF2B5EF4-FFF2-40B4-BE49-F238E27FC236}">
                  <a16:creationId xmlns:a16="http://schemas.microsoft.com/office/drawing/2014/main" id="{56357A45-6D80-407B-A9C5-6F5330A3DF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7" name="Guide">
            <a:extLst>
              <a:ext uri="{FF2B5EF4-FFF2-40B4-BE49-F238E27FC236}">
                <a16:creationId xmlns:a16="http://schemas.microsoft.com/office/drawing/2014/main" id="{D343991C-1F52-5D42-B5CE-56767F0CB9BA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21" name="Headline">
            <a:extLst>
              <a:ext uri="{FF2B5EF4-FFF2-40B4-BE49-F238E27FC236}">
                <a16:creationId xmlns:a16="http://schemas.microsoft.com/office/drawing/2014/main" id="{25A90C3C-CAB9-C145-9072-FB4F0F79C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3144338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agenda title here</a:t>
            </a:r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187EA9A9-CD70-4BF9-ABFD-09BEF5E35E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24338" y="1265101"/>
            <a:ext cx="7427913" cy="4327798"/>
          </a:xfrm>
        </p:spPr>
        <p:txBody>
          <a:bodyPr anchor="ctr"/>
          <a:lstStyle>
            <a:lvl1pPr marL="270000" indent="-270000">
              <a:spcAft>
                <a:spcPts val="1800"/>
              </a:spcAft>
              <a:buClr>
                <a:schemeClr val="tx2"/>
              </a:buClr>
              <a:buFont typeface="System Font Regular"/>
              <a:buChar char="+"/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/>
              <a:t>Place agenda item here, use indent for next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ource">
            <a:extLst>
              <a:ext uri="{FF2B5EF4-FFF2-40B4-BE49-F238E27FC236}">
                <a16:creationId xmlns:a16="http://schemas.microsoft.com/office/drawing/2014/main" id="{BB394820-478B-4D4C-B681-AC88835E576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2416B84A-A62E-2048-8E72-AFB6841390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855639F-F250-FA49-8670-CCCDC5E10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19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3" pos="2320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 x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sz="3600" b="1" i="0" kern="1200" cap="none" baseline="0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your headline here</a:t>
            </a:r>
          </a:p>
        </p:txBody>
      </p:sp>
      <p:sp>
        <p:nvSpPr>
          <p:cNvPr id="27" name="Text Box 1">
            <a:extLst>
              <a:ext uri="{FF2B5EF4-FFF2-40B4-BE49-F238E27FC236}">
                <a16:creationId xmlns:a16="http://schemas.microsoft.com/office/drawing/2014/main" id="{0607774F-12DA-4C45-A78E-517DBBD034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0000" y="1640347"/>
            <a:ext cx="3360739" cy="1896602"/>
          </a:xfrm>
          <a:solidFill>
            <a:schemeClr val="tx2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rgbClr val="004A52"/>
                </a:solidFill>
              </a:defRPr>
            </a:lvl1pPr>
            <a:lvl2pPr marL="180000" indent="-180000">
              <a:defRPr>
                <a:solidFill>
                  <a:srgbClr val="004A52"/>
                </a:solidFill>
              </a:defRPr>
            </a:lvl2pPr>
            <a:lvl3pPr marL="180000" indent="-180000">
              <a:defRPr>
                <a:solidFill>
                  <a:srgbClr val="004A52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C64C6185-03D1-B64B-ABE0-B52C09EFBB9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415631" y="1640347"/>
            <a:ext cx="3360739" cy="1896602"/>
          </a:xfrm>
          <a:solidFill>
            <a:schemeClr val="tx2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rgbClr val="004A52"/>
                </a:solidFill>
              </a:defRPr>
            </a:lvl1pPr>
            <a:lvl2pPr marL="180000" indent="-180000">
              <a:defRPr>
                <a:solidFill>
                  <a:srgbClr val="004A52"/>
                </a:solidFill>
              </a:defRPr>
            </a:lvl2pPr>
            <a:lvl3pPr marL="180000" indent="-180000">
              <a:defRPr>
                <a:solidFill>
                  <a:srgbClr val="004A52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D6185D2B-41CB-C749-8721-0D76EC38F5D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291261" y="1640347"/>
            <a:ext cx="3360739" cy="1896602"/>
          </a:xfrm>
          <a:solidFill>
            <a:schemeClr val="tx2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rgbClr val="004A52"/>
                </a:solidFill>
              </a:defRPr>
            </a:lvl1pPr>
            <a:lvl2pPr marL="180000" indent="-180000">
              <a:defRPr>
                <a:solidFill>
                  <a:srgbClr val="004A52"/>
                </a:solidFill>
              </a:defRPr>
            </a:lvl2pPr>
            <a:lvl3pPr marL="180000" indent="-180000">
              <a:defRPr>
                <a:solidFill>
                  <a:srgbClr val="004A52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CE372CF1-CD9B-4140-B09C-EE189DEE84C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40000" y="4053348"/>
            <a:ext cx="3360739" cy="1896602"/>
          </a:xfrm>
          <a:solidFill>
            <a:schemeClr val="tx2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rgbClr val="004A52"/>
                </a:solidFill>
              </a:defRPr>
            </a:lvl1pPr>
            <a:lvl2pPr marL="180000" indent="-180000">
              <a:defRPr>
                <a:solidFill>
                  <a:srgbClr val="004A52"/>
                </a:solidFill>
              </a:defRPr>
            </a:lvl2pPr>
            <a:lvl3pPr marL="180000" indent="-180000">
              <a:defRPr>
                <a:solidFill>
                  <a:srgbClr val="004A52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0A69F00F-885C-1E47-A091-591CF698BDB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415631" y="4053348"/>
            <a:ext cx="3360739" cy="1896602"/>
          </a:xfrm>
          <a:solidFill>
            <a:schemeClr val="tx2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rgbClr val="004A52"/>
                </a:solidFill>
              </a:defRPr>
            </a:lvl1pPr>
            <a:lvl2pPr marL="180000" indent="-180000">
              <a:defRPr>
                <a:solidFill>
                  <a:srgbClr val="004A52"/>
                </a:solidFill>
              </a:defRPr>
            </a:lvl2pPr>
            <a:lvl3pPr marL="180000" indent="-180000">
              <a:defRPr>
                <a:solidFill>
                  <a:srgbClr val="004A52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468996A6-2DFD-F748-9D82-2E7A3E09409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291261" y="4053348"/>
            <a:ext cx="3360739" cy="1896602"/>
          </a:xfrm>
          <a:solidFill>
            <a:schemeClr val="tx2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rgbClr val="004A52"/>
                </a:solidFill>
              </a:defRPr>
            </a:lvl1pPr>
            <a:lvl2pPr marL="180000" indent="-180000">
              <a:defRPr>
                <a:solidFill>
                  <a:srgbClr val="004A52"/>
                </a:solidFill>
              </a:defRPr>
            </a:lvl2pPr>
            <a:lvl3pPr marL="180000" indent="-180000">
              <a:defRPr>
                <a:solidFill>
                  <a:srgbClr val="004A52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17" name="Source">
            <a:extLst>
              <a:ext uri="{FF2B5EF4-FFF2-40B4-BE49-F238E27FC236}">
                <a16:creationId xmlns:a16="http://schemas.microsoft.com/office/drawing/2014/main" id="{6EC0C69C-F53E-B945-9DC9-857650DC6D8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8" name="Slide Number Placeholder 40">
            <a:extLst>
              <a:ext uri="{FF2B5EF4-FFF2-40B4-BE49-F238E27FC236}">
                <a16:creationId xmlns:a16="http://schemas.microsoft.com/office/drawing/2014/main" id="{0639F469-F995-6C4D-9605-AB305069C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9FBABA1F-8A22-064A-B33E-B229E43F4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grpSp>
        <p:nvGrpSpPr>
          <p:cNvPr id="16" name="Ampersand Roundel">
            <a:extLst>
              <a:ext uri="{FF2B5EF4-FFF2-40B4-BE49-F238E27FC236}">
                <a16:creationId xmlns:a16="http://schemas.microsoft.com/office/drawing/2014/main" id="{F0E2091C-0517-4BBB-8B8B-71A802776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FEFC5EFC-C2AA-4C62-9FC9-427C5BF392BB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63DA0BD3-CD1D-49AD-9C8B-BF553500D2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348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2228">
          <p15:clr>
            <a:srgbClr val="A4A3A4"/>
          </p15:clr>
        </p15:guide>
        <p15:guide id="3" orient="horz" pos="2546">
          <p15:clr>
            <a:srgbClr val="A4A3A4"/>
          </p15:clr>
        </p15:guide>
        <p15:guide id="4" pos="2457">
          <p15:clr>
            <a:srgbClr val="A4A3A4"/>
          </p15:clr>
        </p15:guide>
        <p15:guide id="5" pos="2774">
          <p15:clr>
            <a:srgbClr val="A4A3A4"/>
          </p15:clr>
        </p15:guide>
        <p15:guide id="6" pos="4906">
          <p15:clr>
            <a:srgbClr val="A4A3A4"/>
          </p15:clr>
        </p15:guide>
        <p15:guide id="7" pos="5223">
          <p15:clr>
            <a:srgbClr val="A4A3A4"/>
          </p15:clr>
        </p15:guide>
        <p15:guide id="8" orient="horz" pos="3748">
          <p15:clr>
            <a:srgbClr val="A4A3A4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 x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</a:t>
            </a:r>
          </a:p>
        </p:txBody>
      </p:sp>
      <p:sp>
        <p:nvSpPr>
          <p:cNvPr id="31" name="Text Box 1">
            <a:extLst>
              <a:ext uri="{FF2B5EF4-FFF2-40B4-BE49-F238E27FC236}">
                <a16:creationId xmlns:a16="http://schemas.microsoft.com/office/drawing/2014/main" id="{47D8BEF3-3FFF-DB44-8AB6-8537EE1A908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0001" y="1640347"/>
            <a:ext cx="2387350" cy="1896602"/>
          </a:xfrm>
          <a:solidFill>
            <a:srgbClr val="E5DBC6">
              <a:alpha val="86400"/>
            </a:srgbClr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rgbClr val="004A52"/>
                </a:solidFill>
              </a:defRPr>
            </a:lvl1pPr>
            <a:lvl2pPr marL="180000" indent="-180000">
              <a:defRPr>
                <a:solidFill>
                  <a:srgbClr val="004A52"/>
                </a:solidFill>
              </a:defRPr>
            </a:lvl2pPr>
            <a:lvl3pPr marL="180000" indent="-180000">
              <a:defRPr>
                <a:solidFill>
                  <a:srgbClr val="004A52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9EA7ED66-68F4-A44B-86A5-2044AF547F6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448217" y="1640347"/>
            <a:ext cx="2387350" cy="1896602"/>
          </a:xfrm>
          <a:solidFill>
            <a:srgbClr val="E5DBC6">
              <a:alpha val="86400"/>
            </a:srgbClr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rgbClr val="004A52"/>
                </a:solidFill>
              </a:defRPr>
            </a:lvl1pPr>
            <a:lvl2pPr marL="180000" indent="-180000">
              <a:defRPr>
                <a:solidFill>
                  <a:srgbClr val="004A52"/>
                </a:solidFill>
              </a:defRPr>
            </a:lvl2pPr>
            <a:lvl3pPr marL="180000" indent="-180000">
              <a:defRPr>
                <a:solidFill>
                  <a:srgbClr val="004A52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86D58A13-5314-4744-961C-9908663DFC9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356433" y="1640347"/>
            <a:ext cx="2387350" cy="1896602"/>
          </a:xfrm>
          <a:solidFill>
            <a:srgbClr val="E5DBC6">
              <a:alpha val="86400"/>
            </a:srgbClr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rgbClr val="004A52"/>
                </a:solidFill>
              </a:defRPr>
            </a:lvl1pPr>
            <a:lvl2pPr marL="180000" indent="-180000">
              <a:defRPr>
                <a:solidFill>
                  <a:srgbClr val="004A52"/>
                </a:solidFill>
              </a:defRPr>
            </a:lvl2pPr>
            <a:lvl3pPr marL="180000" indent="-180000">
              <a:defRPr>
                <a:solidFill>
                  <a:srgbClr val="004A52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2" name="Text Box 4">
            <a:extLst>
              <a:ext uri="{FF2B5EF4-FFF2-40B4-BE49-F238E27FC236}">
                <a16:creationId xmlns:a16="http://schemas.microsoft.com/office/drawing/2014/main" id="{8A0190FD-39FB-3C40-AB27-85D77A056CB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264650" y="1640347"/>
            <a:ext cx="2387350" cy="1896602"/>
          </a:xfrm>
          <a:solidFill>
            <a:srgbClr val="E5DBC6">
              <a:alpha val="86400"/>
            </a:srgbClr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rgbClr val="004A52"/>
                </a:solidFill>
              </a:defRPr>
            </a:lvl1pPr>
            <a:lvl2pPr marL="180000" indent="-180000">
              <a:defRPr>
                <a:solidFill>
                  <a:srgbClr val="004A52"/>
                </a:solidFill>
              </a:defRPr>
            </a:lvl2pPr>
            <a:lvl3pPr marL="180000" indent="-180000">
              <a:defRPr>
                <a:solidFill>
                  <a:srgbClr val="004A52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5" name="Text Box 5">
            <a:extLst>
              <a:ext uri="{FF2B5EF4-FFF2-40B4-BE49-F238E27FC236}">
                <a16:creationId xmlns:a16="http://schemas.microsoft.com/office/drawing/2014/main" id="{8D44EC71-371E-454C-90DA-D80317FEE2E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40001" y="4053348"/>
            <a:ext cx="2387350" cy="1896602"/>
          </a:xfrm>
          <a:solidFill>
            <a:srgbClr val="E5DBC6">
              <a:alpha val="86400"/>
            </a:srgbClr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rgbClr val="004A52"/>
                </a:solidFill>
              </a:defRPr>
            </a:lvl1pPr>
            <a:lvl2pPr marL="180000" indent="-180000">
              <a:defRPr>
                <a:solidFill>
                  <a:srgbClr val="004A52"/>
                </a:solidFill>
              </a:defRPr>
            </a:lvl2pPr>
            <a:lvl3pPr marL="180000" indent="-180000">
              <a:defRPr>
                <a:solidFill>
                  <a:srgbClr val="004A52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4" name="Text Box 6">
            <a:extLst>
              <a:ext uri="{FF2B5EF4-FFF2-40B4-BE49-F238E27FC236}">
                <a16:creationId xmlns:a16="http://schemas.microsoft.com/office/drawing/2014/main" id="{9A7CE290-7F9A-364F-8587-B70301C6913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448217" y="4053348"/>
            <a:ext cx="2387350" cy="1896602"/>
          </a:xfrm>
          <a:solidFill>
            <a:srgbClr val="E5DBC6">
              <a:alpha val="86400"/>
            </a:srgbClr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rgbClr val="004A52"/>
                </a:solidFill>
              </a:defRPr>
            </a:lvl1pPr>
            <a:lvl2pPr marL="180000" indent="-180000">
              <a:defRPr>
                <a:solidFill>
                  <a:srgbClr val="004A52"/>
                </a:solidFill>
              </a:defRPr>
            </a:lvl2pPr>
            <a:lvl3pPr marL="180000" indent="-180000">
              <a:defRPr>
                <a:solidFill>
                  <a:srgbClr val="004A52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3" name="Text Box 7">
            <a:extLst>
              <a:ext uri="{FF2B5EF4-FFF2-40B4-BE49-F238E27FC236}">
                <a16:creationId xmlns:a16="http://schemas.microsoft.com/office/drawing/2014/main" id="{0E5538A5-5082-2D45-91AE-85A9023FDD3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56433" y="4053348"/>
            <a:ext cx="2387350" cy="1896602"/>
          </a:xfrm>
          <a:solidFill>
            <a:srgbClr val="E5DBC6">
              <a:alpha val="86400"/>
            </a:srgbClr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rgbClr val="004A52"/>
                </a:solidFill>
              </a:defRPr>
            </a:lvl1pPr>
            <a:lvl2pPr marL="180000" indent="-180000">
              <a:defRPr>
                <a:solidFill>
                  <a:srgbClr val="004A52"/>
                </a:solidFill>
              </a:defRPr>
            </a:lvl2pPr>
            <a:lvl3pPr marL="180000" indent="-180000">
              <a:defRPr>
                <a:solidFill>
                  <a:srgbClr val="004A52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6" name="Text Box 8">
            <a:extLst>
              <a:ext uri="{FF2B5EF4-FFF2-40B4-BE49-F238E27FC236}">
                <a16:creationId xmlns:a16="http://schemas.microsoft.com/office/drawing/2014/main" id="{7DBF1BAE-7D6C-7040-A477-882916A0C5D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64650" y="4053348"/>
            <a:ext cx="2387350" cy="1896602"/>
          </a:xfrm>
          <a:solidFill>
            <a:srgbClr val="E5DBC6">
              <a:alpha val="86400"/>
            </a:srgbClr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rgbClr val="004A52"/>
                </a:solidFill>
              </a:defRPr>
            </a:lvl1pPr>
            <a:lvl2pPr marL="180000" indent="-180000">
              <a:defRPr>
                <a:solidFill>
                  <a:srgbClr val="004A52"/>
                </a:solidFill>
              </a:defRPr>
            </a:lvl2pPr>
            <a:lvl3pPr marL="180000" indent="-180000">
              <a:defRPr>
                <a:solidFill>
                  <a:srgbClr val="004A52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3" name="Source">
            <a:extLst>
              <a:ext uri="{FF2B5EF4-FFF2-40B4-BE49-F238E27FC236}">
                <a16:creationId xmlns:a16="http://schemas.microsoft.com/office/drawing/2014/main" id="{1EA60D7A-F9E3-3648-9975-ADE573840B6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5" name="Footer">
            <a:extLst>
              <a:ext uri="{FF2B5EF4-FFF2-40B4-BE49-F238E27FC236}">
                <a16:creationId xmlns:a16="http://schemas.microsoft.com/office/drawing/2014/main" id="{DC9E1289-46D6-284B-803F-9E7B222FC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4" name="Slide Number">
            <a:extLst>
              <a:ext uri="{FF2B5EF4-FFF2-40B4-BE49-F238E27FC236}">
                <a16:creationId xmlns:a16="http://schemas.microsoft.com/office/drawing/2014/main" id="{D5E8967F-DE23-E145-A1F6-2594EA11F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2" name="Ampersand Roundel">
            <a:extLst>
              <a:ext uri="{FF2B5EF4-FFF2-40B4-BE49-F238E27FC236}">
                <a16:creationId xmlns:a16="http://schemas.microsoft.com/office/drawing/2014/main" id="{D3B86BC0-9807-8F42-8C8C-CC01B8D6C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3" name="Roundel">
              <a:extLst>
                <a:ext uri="{FF2B5EF4-FFF2-40B4-BE49-F238E27FC236}">
                  <a16:creationId xmlns:a16="http://schemas.microsoft.com/office/drawing/2014/main" id="{37E76BB3-7937-0B40-89D0-CFC10E1DF45D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4" name="Ampersand">
              <a:extLst>
                <a:ext uri="{FF2B5EF4-FFF2-40B4-BE49-F238E27FC236}">
                  <a16:creationId xmlns:a16="http://schemas.microsoft.com/office/drawing/2014/main" id="{CF4C187C-9B38-9F47-BA36-F9C6319DA4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618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3" orient="horz" pos="4320">
          <p15:clr>
            <a:srgbClr val="A4A3A4"/>
          </p15:clr>
        </p15:guide>
        <p15:guide id="4" pos="3681">
          <p15:clr>
            <a:srgbClr val="A4A3A4"/>
          </p15:clr>
        </p15:guide>
        <p15:guide id="5" pos="3999">
          <p15:clr>
            <a:srgbClr val="A4A3A4"/>
          </p15:clr>
        </p15:guide>
        <p15:guide id="6" pos="2162">
          <p15:clr>
            <a:srgbClr val="A4A3A4"/>
          </p15:clr>
        </p15:guide>
        <p15:guide id="7" pos="1844">
          <p15:clr>
            <a:srgbClr val="A4A3A4"/>
          </p15:clr>
        </p15:guide>
        <p15:guide id="8" pos="5518">
          <p15:clr>
            <a:srgbClr val="A4A3A4"/>
          </p15:clr>
        </p15:guide>
        <p15:guide id="9" pos="5836">
          <p15:clr>
            <a:srgbClr val="A4A3A4"/>
          </p15:clr>
        </p15:guide>
        <p15:guide id="10" orient="horz" pos="2228">
          <p15:clr>
            <a:srgbClr val="A4A3A4"/>
          </p15:clr>
        </p15:guide>
        <p15:guide id="11" orient="horz" pos="2546">
          <p15:clr>
            <a:srgbClr val="A4A3A4"/>
          </p15:clr>
        </p15:guide>
        <p15:guide id="12" orient="horz" pos="3748">
          <p15:clr>
            <a:srgbClr val="A4A3A4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4 Col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b="1" i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9F39CDB-F349-C449-9D5B-C911C34537D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9" name="Slide Number Placeholder 40">
            <a:extLst>
              <a:ext uri="{FF2B5EF4-FFF2-40B4-BE49-F238E27FC236}">
                <a16:creationId xmlns:a16="http://schemas.microsoft.com/office/drawing/2014/main" id="{F13F4FD8-6619-7340-A500-F3C9D57D9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2D69B7C3-2F19-F845-8FA7-BDA193E42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36A88CD-4BE8-3848-A252-D34CE8659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348775"/>
            <a:ext cx="2371365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15CB52C-B1B4-8F49-80B6-0B2ED892DDC2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3452310" y="2348775"/>
            <a:ext cx="2372400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43F52790-4DFF-C640-ABA9-B4FCEB0506E2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6365655" y="2348775"/>
            <a:ext cx="2372400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FA0897C-CEFD-024C-84C3-357BD5DAA94E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279000" y="2348775"/>
            <a:ext cx="2371365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BD800E19-E0FF-6346-BB40-DDEDF2AE2C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>
                <a:solidFill>
                  <a:schemeClr val="bg1"/>
                </a:solidFill>
              </a:defRPr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7F7991F-CF1C-7F49-89A8-1D996E0D389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453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>
                <a:solidFill>
                  <a:schemeClr val="bg1"/>
                </a:solidFill>
              </a:defRPr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795F0646-CD9B-2845-BB3E-9FC13C15A4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>
                <a:solidFill>
                  <a:schemeClr val="bg1"/>
                </a:solidFill>
              </a:defRPr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C7F0FF93-6757-554E-93F7-2ECFE2DC07F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279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>
                <a:solidFill>
                  <a:schemeClr val="bg1"/>
                </a:solidFill>
              </a:defRPr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57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lent Quilt x8,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Headline">
            <a:extLst>
              <a:ext uri="{FF2B5EF4-FFF2-40B4-BE49-F238E27FC236}">
                <a16:creationId xmlns:a16="http://schemas.microsoft.com/office/drawing/2014/main" id="{B5A637E6-D5CF-6C48-B3CA-FA33B3AED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0440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sp>
        <p:nvSpPr>
          <p:cNvPr id="46" name="Image 1">
            <a:extLst>
              <a:ext uri="{FF2B5EF4-FFF2-40B4-BE49-F238E27FC236}">
                <a16:creationId xmlns:a16="http://schemas.microsoft.com/office/drawing/2014/main" id="{A7E20B44-0A81-C942-A9A4-0D42811F150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48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61" name="Text 1">
            <a:extLst>
              <a:ext uri="{FF2B5EF4-FFF2-40B4-BE49-F238E27FC236}">
                <a16:creationId xmlns:a16="http://schemas.microsoft.com/office/drawing/2014/main" id="{6501825A-0271-1844-99DA-4826F56A01E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39749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6" name="Image 2">
            <a:extLst>
              <a:ext uri="{FF2B5EF4-FFF2-40B4-BE49-F238E27FC236}">
                <a16:creationId xmlns:a16="http://schemas.microsoft.com/office/drawing/2014/main" id="{8C01005B-FD3D-4B42-90B3-A9453697F222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3370963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7" name="Text 2">
            <a:extLst>
              <a:ext uri="{FF2B5EF4-FFF2-40B4-BE49-F238E27FC236}">
                <a16:creationId xmlns:a16="http://schemas.microsoft.com/office/drawing/2014/main" id="{CDFF55C5-7191-4A47-9D73-D68A801AFAA5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70964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8" name="Image 3">
            <a:extLst>
              <a:ext uri="{FF2B5EF4-FFF2-40B4-BE49-F238E27FC236}">
                <a16:creationId xmlns:a16="http://schemas.microsoft.com/office/drawing/2014/main" id="{00C2ECBE-4D98-7647-9B37-63A594ABDC79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6204886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9" name="Text 3">
            <a:extLst>
              <a:ext uri="{FF2B5EF4-FFF2-40B4-BE49-F238E27FC236}">
                <a16:creationId xmlns:a16="http://schemas.microsoft.com/office/drawing/2014/main" id="{EF188F91-3164-9D4A-8246-347B8198A2F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204887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0" name="Image 4">
            <a:extLst>
              <a:ext uri="{FF2B5EF4-FFF2-40B4-BE49-F238E27FC236}">
                <a16:creationId xmlns:a16="http://schemas.microsoft.com/office/drawing/2014/main" id="{345A35F6-2208-FB49-8AA9-BBC429305319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9033395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1" name="Text 4">
            <a:extLst>
              <a:ext uri="{FF2B5EF4-FFF2-40B4-BE49-F238E27FC236}">
                <a16:creationId xmlns:a16="http://schemas.microsoft.com/office/drawing/2014/main" id="{0E2B0D13-ACF4-7B4F-AE22-10AB93C9BFE0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9033396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1" name="Image 5">
            <a:extLst>
              <a:ext uri="{FF2B5EF4-FFF2-40B4-BE49-F238E27FC236}">
                <a16:creationId xmlns:a16="http://schemas.microsoft.com/office/drawing/2014/main" id="{B841754C-CC7E-3A44-86F9-815557567777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39748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8" name="Text 5">
            <a:extLst>
              <a:ext uri="{FF2B5EF4-FFF2-40B4-BE49-F238E27FC236}">
                <a16:creationId xmlns:a16="http://schemas.microsoft.com/office/drawing/2014/main" id="{8E3EB48D-69EC-3E47-A70D-A38EB99F7DCA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539749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2" name="Image 6">
            <a:extLst>
              <a:ext uri="{FF2B5EF4-FFF2-40B4-BE49-F238E27FC236}">
                <a16:creationId xmlns:a16="http://schemas.microsoft.com/office/drawing/2014/main" id="{DEA99571-F64C-6044-B9F8-5358056B00A4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3370963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3" name="Text 6">
            <a:extLst>
              <a:ext uri="{FF2B5EF4-FFF2-40B4-BE49-F238E27FC236}">
                <a16:creationId xmlns:a16="http://schemas.microsoft.com/office/drawing/2014/main" id="{C60E7BD6-6455-714F-B141-EBD75F62BAB2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370964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4" name="Image 7">
            <a:extLst>
              <a:ext uri="{FF2B5EF4-FFF2-40B4-BE49-F238E27FC236}">
                <a16:creationId xmlns:a16="http://schemas.microsoft.com/office/drawing/2014/main" id="{7952B374-D5FF-964E-8CA2-37A12B40C503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6204886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5" name="Text 7">
            <a:extLst>
              <a:ext uri="{FF2B5EF4-FFF2-40B4-BE49-F238E27FC236}">
                <a16:creationId xmlns:a16="http://schemas.microsoft.com/office/drawing/2014/main" id="{D979383D-276E-8E4D-9267-B9099B5F3FF5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6204887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6" name="Image 8">
            <a:extLst>
              <a:ext uri="{FF2B5EF4-FFF2-40B4-BE49-F238E27FC236}">
                <a16:creationId xmlns:a16="http://schemas.microsoft.com/office/drawing/2014/main" id="{FD746299-7F8F-DD44-9F68-1CDD8DD0F85C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9033395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7" name="Text 8">
            <a:extLst>
              <a:ext uri="{FF2B5EF4-FFF2-40B4-BE49-F238E27FC236}">
                <a16:creationId xmlns:a16="http://schemas.microsoft.com/office/drawing/2014/main" id="{2F671004-B7D8-034D-8934-2E26DA22268B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9033396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101" name="Source">
            <a:extLst>
              <a:ext uri="{FF2B5EF4-FFF2-40B4-BE49-F238E27FC236}">
                <a16:creationId xmlns:a16="http://schemas.microsoft.com/office/drawing/2014/main" id="{3516A289-FDF9-5C41-B259-8A1C7F262F3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03" name="Footer">
            <a:extLst>
              <a:ext uri="{FF2B5EF4-FFF2-40B4-BE49-F238E27FC236}">
                <a16:creationId xmlns:a16="http://schemas.microsoft.com/office/drawing/2014/main" id="{2CF5BC5D-54C9-FF4D-89CD-460D3313F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reserved.</a:t>
            </a:r>
            <a:endParaRPr lang="en-US"/>
          </a:p>
        </p:txBody>
      </p:sp>
      <p:sp>
        <p:nvSpPr>
          <p:cNvPr id="102" name="Slide Number">
            <a:extLst>
              <a:ext uri="{FF2B5EF4-FFF2-40B4-BE49-F238E27FC236}">
                <a16:creationId xmlns:a16="http://schemas.microsoft.com/office/drawing/2014/main" id="{ACBDC96D-DD36-454D-97B2-4CC80F131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25" name="Ampersand Roundel">
            <a:extLst>
              <a:ext uri="{FF2B5EF4-FFF2-40B4-BE49-F238E27FC236}">
                <a16:creationId xmlns:a16="http://schemas.microsoft.com/office/drawing/2014/main" id="{CCB0B577-34ED-4762-96C5-55AA32EC6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6" name="Roundel">
              <a:extLst>
                <a:ext uri="{FF2B5EF4-FFF2-40B4-BE49-F238E27FC236}">
                  <a16:creationId xmlns:a16="http://schemas.microsoft.com/office/drawing/2014/main" id="{EB77B345-4F75-451D-8D83-2FA07E551B54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7" name="Ampersand">
              <a:extLst>
                <a:ext uri="{FF2B5EF4-FFF2-40B4-BE49-F238E27FC236}">
                  <a16:creationId xmlns:a16="http://schemas.microsoft.com/office/drawing/2014/main" id="{6E99B1DB-E55C-40CE-BA2E-661A5D8389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2656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&amp;F - Text Box x5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C4D4CE6-2A1B-6C45-9708-07067E726EE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63838" y="3891978"/>
            <a:ext cx="3463999" cy="2307915"/>
          </a:xfrm>
          <a:solidFill>
            <a:schemeClr val="tx2">
              <a:lumMod val="10000"/>
            </a:schemeClr>
          </a:solidFill>
          <a:effectLst>
            <a:outerShdw dist="31750" dir="5400000" algn="ctr" rotWithShape="0">
              <a:schemeClr val="accent5"/>
            </a:outerShdw>
          </a:effectLst>
        </p:spPr>
        <p:txBody>
          <a:bodyPr vert="horz" lIns="270000" tIns="270000" rIns="270000" bIns="270000" rtlCol="0">
            <a:normAutofit/>
          </a:bodyPr>
          <a:lstStyle>
            <a:lvl1pPr>
              <a:defRPr lang="en-GB" sz="1800" dirty="0" smtClean="0"/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GB" dirty="0"/>
            </a:lvl5pPr>
          </a:lstStyle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01A25280-07E6-4D44-BEC9-429FB075B1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88001" y="3891978"/>
            <a:ext cx="3463999" cy="2307915"/>
          </a:xfrm>
          <a:solidFill>
            <a:schemeClr val="tx2">
              <a:lumMod val="10000"/>
            </a:schemeClr>
          </a:solidFill>
          <a:effectLst>
            <a:outerShdw dist="31750" dir="5400000" algn="ctr" rotWithShape="0">
              <a:schemeClr val="accent6"/>
            </a:outerShdw>
          </a:effectLst>
        </p:spPr>
        <p:txBody>
          <a:bodyPr vert="horz" lIns="270000" tIns="270000" rIns="270000" bIns="270000" rtlCol="0">
            <a:normAutofit/>
          </a:bodyPr>
          <a:lstStyle>
            <a:lvl1pPr>
              <a:defRPr lang="en-GB" sz="1800" dirty="0" smtClean="0"/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GB" dirty="0"/>
            </a:lvl5pPr>
          </a:lstStyle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5E85F-152E-BF48-9E7C-95FAC3EBE6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9676" y="1224274"/>
            <a:ext cx="3463999" cy="4975619"/>
          </a:xfrm>
          <a:solidFill>
            <a:schemeClr val="tx2">
              <a:lumMod val="10000"/>
            </a:schemeClr>
          </a:solidFill>
          <a:effectLst>
            <a:outerShdw dist="31750" dir="5400000" algn="ctr" rotWithShape="0">
              <a:schemeClr val="accent1"/>
            </a:outerShdw>
          </a:effectLst>
        </p:spPr>
        <p:txBody>
          <a:bodyPr vert="horz" lIns="270000" tIns="270000" rIns="270000" bIns="270000" rtlCol="0">
            <a:normAutofit/>
          </a:bodyPr>
          <a:lstStyle>
            <a:lvl1pPr>
              <a:defRPr lang="en-GB" sz="1800" dirty="0" smtClean="0"/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GB" dirty="0"/>
            </a:lvl5pPr>
          </a:lstStyle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CFB2A60B-0BD9-0748-A409-28A30E60D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12000" y="149748"/>
            <a:ext cx="32400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lang="en-US" sz="8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noProof="0"/>
          </a:p>
        </p:txBody>
      </p:sp>
      <p:sp>
        <p:nvSpPr>
          <p:cNvPr id="19" name="Slide Number Placeholder 40">
            <a:extLst>
              <a:ext uri="{FF2B5EF4-FFF2-40B4-BE49-F238E27FC236}">
                <a16:creationId xmlns:a16="http://schemas.microsoft.com/office/drawing/2014/main" id="{5186B0C7-2A95-A74B-92C4-E7DA8111B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2000" y="6477852"/>
            <a:ext cx="36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noProof="0" smtClean="0"/>
              <a:pPr defTabSz="976698"/>
              <a:t>‹N°›</a:t>
            </a:fld>
            <a:endParaRPr lang="en-US" noProof="0"/>
          </a:p>
        </p:txBody>
      </p:sp>
      <p:sp>
        <p:nvSpPr>
          <p:cNvPr id="28" name="Holder 2">
            <a:extLst>
              <a:ext uri="{FF2B5EF4-FFF2-40B4-BE49-F238E27FC236}">
                <a16:creationId xmlns:a16="http://schemas.microsoft.com/office/drawing/2014/main" id="{7F33E874-7C15-9241-941F-A38AEF654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442390"/>
            <a:ext cx="11112000" cy="78188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b="1" i="0">
                <a:latin typeface="Georgia" panose="02040502050405020303" pitchFamily="18" charset="0"/>
              </a:defRPr>
            </a:lvl1pPr>
          </a:lstStyle>
          <a:p>
            <a:r>
              <a:rPr lang="en-US"/>
              <a:t>Place your headline here 24pt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B04A52A-E299-3746-AC9B-3C2A6C2963D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63838" y="1224274"/>
            <a:ext cx="3463999" cy="2307915"/>
          </a:xfrm>
          <a:solidFill>
            <a:schemeClr val="tx2">
              <a:lumMod val="10000"/>
            </a:schemeClr>
          </a:solidFill>
          <a:effectLst>
            <a:outerShdw dist="31750" dir="5400000" algn="ctr" rotWithShape="0">
              <a:schemeClr val="accent2"/>
            </a:outerShdw>
          </a:effectLst>
        </p:spPr>
        <p:txBody>
          <a:bodyPr vert="horz" lIns="270000" tIns="270000" rIns="270000" bIns="270000" rtlCol="0">
            <a:normAutofit/>
          </a:bodyPr>
          <a:lstStyle>
            <a:lvl1pPr>
              <a:defRPr lang="en-GB" sz="1800" dirty="0" smtClean="0"/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GB" dirty="0"/>
            </a:lvl5pPr>
          </a:lstStyle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82F0C5B-E35C-8045-871A-620A275AB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88001" y="1224274"/>
            <a:ext cx="3463999" cy="2307915"/>
          </a:xfrm>
          <a:solidFill>
            <a:schemeClr val="tx2">
              <a:lumMod val="10000"/>
            </a:schemeClr>
          </a:solidFill>
          <a:effectLst>
            <a:outerShdw dist="31750" dir="5400000" algn="ctr" rotWithShape="0">
              <a:schemeClr val="accent3"/>
            </a:outerShdw>
          </a:effectLst>
        </p:spPr>
        <p:txBody>
          <a:bodyPr vert="horz" lIns="270000" tIns="270000" rIns="270000" bIns="270000" rtlCol="0">
            <a:normAutofit/>
          </a:bodyPr>
          <a:lstStyle>
            <a:lvl1pPr>
              <a:defRPr lang="en-GB" sz="1800" dirty="0" smtClean="0"/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GB" dirty="0"/>
            </a:lvl5pPr>
          </a:lstStyle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Slide Number Placeholder 40">
            <a:extLst>
              <a:ext uri="{FF2B5EF4-FFF2-40B4-BE49-F238E27FC236}">
                <a16:creationId xmlns:a16="http://schemas.microsoft.com/office/drawing/2014/main" id="{2D975FE8-EB02-4258-85F1-A407BAE44F13}"/>
              </a:ext>
            </a:extLst>
          </p:cNvPr>
          <p:cNvSpPr txBox="1">
            <a:spLocks/>
          </p:cNvSpPr>
          <p:nvPr userDrawn="1"/>
        </p:nvSpPr>
        <p:spPr>
          <a:xfrm>
            <a:off x="540000" y="6477852"/>
            <a:ext cx="2088436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0" i="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76698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0A1A79-60E7-4CA9-B892-104526467210}"/>
              </a:ext>
            </a:extLst>
          </p:cNvPr>
          <p:cNvSpPr/>
          <p:nvPr userDrawn="1"/>
        </p:nvSpPr>
        <p:spPr>
          <a:xfrm>
            <a:off x="0" y="-292578"/>
            <a:ext cx="6096000" cy="270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Change underline: 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Select Box &gt; Format Shape… &gt; Effects (tab) &gt; Shadow &gt; Change Color</a:t>
            </a:r>
            <a:endParaRPr kumimoji="0" lang="en-US" sz="9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6297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Image Right Half Mid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D6C55250-81B5-4E1B-8A0E-45CB83B58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07FB3E1-A915-4F88-8F88-5A4B9B203C6E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10F06-D22F-44A9-8B8D-4D34EAD3C190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1E1B63-1761-49D2-8F8D-D8A9299DB1D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16" name="Guide">
            <a:extLst>
              <a:ext uri="{FF2B5EF4-FFF2-40B4-BE49-F238E27FC236}">
                <a16:creationId xmlns:a16="http://schemas.microsoft.com/office/drawing/2014/main" id="{A78A7B08-5791-4859-8036-B4E63D41520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4" name="Section Title">
            <a:extLst>
              <a:ext uri="{FF2B5EF4-FFF2-40B4-BE49-F238E27FC236}">
                <a16:creationId xmlns:a16="http://schemas.microsoft.com/office/drawing/2014/main" id="{395C0530-B9B9-024A-B464-16C5DACC9F7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rgbClr val="004A5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8" name="Headline">
            <a:extLst>
              <a:ext uri="{FF2B5EF4-FFF2-40B4-BE49-F238E27FC236}">
                <a16:creationId xmlns:a16="http://schemas.microsoft.com/office/drawing/2014/main" id="{DDDB160C-1DCE-BA49-AFD2-8E718D061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1339327"/>
            <a:ext cx="5016249" cy="11965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3600">
                <a:solidFill>
                  <a:srgbClr val="004A52"/>
                </a:solidFill>
              </a:defRPr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42251EFC-8442-384D-99E7-0724EAF9CB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50"/>
            <a:ext cx="5016251" cy="2982824"/>
          </a:xfrm>
          <a:prstGeom prst="rect">
            <a:avLst/>
          </a:prstGeom>
        </p:spPr>
        <p:txBody>
          <a:bodyPr anchor="t"/>
          <a:lstStyle>
            <a:lvl1pPr marL="0" indent="0" algn="l" defTabSz="27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GB" sz="1800" b="0" i="0" kern="1200" cap="none" baseline="0" dirty="0" smtClean="0">
                <a:solidFill>
                  <a:srgbClr val="004A52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 defTabSz="270000">
              <a:spcAft>
                <a:spcPts val="600"/>
              </a:spcAft>
              <a:buFont typeface="Arial" panose="020B0604020202020204" pitchFamily="34" charset="0"/>
              <a:buChar char="•"/>
              <a:defRPr lang="en-GB" sz="1800" b="0" i="0" kern="1200" dirty="0">
                <a:solidFill>
                  <a:srgbClr val="004A5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defTabSz="2700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800">
                <a:solidFill>
                  <a:srgbClr val="004A52"/>
                </a:solidFill>
              </a:defRPr>
            </a:lvl3pPr>
            <a:lvl4pPr marL="540000" indent="-180000" defTabSz="270000">
              <a:spcAft>
                <a:spcPts val="600"/>
              </a:spcAft>
              <a:buClrTx/>
              <a:defRPr sz="1800">
                <a:solidFill>
                  <a:srgbClr val="004A52"/>
                </a:solidFill>
              </a:defRPr>
            </a:lvl4pPr>
            <a:lvl5pPr marL="720000" indent="-180000" defTabSz="270000">
              <a:spcAft>
                <a:spcPts val="600"/>
              </a:spcAft>
              <a:buClrTx/>
              <a:defRPr sz="1800">
                <a:solidFill>
                  <a:srgbClr val="004A52"/>
                </a:solidFill>
              </a:defRPr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Place text here in 18pt or 11pt for long paragraphs, use indent for more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19" name="Image">
            <a:extLst>
              <a:ext uri="{FF2B5EF4-FFF2-40B4-BE49-F238E27FC236}">
                <a16:creationId xmlns:a16="http://schemas.microsoft.com/office/drawing/2014/main" id="{E8BC6B84-1BEC-4508-BB6F-EE27557D8DA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6000" y="1339327"/>
            <a:ext cx="6096000" cy="417934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0" name="Source">
            <a:extLst>
              <a:ext uri="{FF2B5EF4-FFF2-40B4-BE49-F238E27FC236}">
                <a16:creationId xmlns:a16="http://schemas.microsoft.com/office/drawing/2014/main" id="{F7A0AC14-9475-9A4C-8E2C-7C14D6B1506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rgbClr val="004A52">
                    <a:alpha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3" name="Footer">
            <a:extLst>
              <a:ext uri="{FF2B5EF4-FFF2-40B4-BE49-F238E27FC236}">
                <a16:creationId xmlns:a16="http://schemas.microsoft.com/office/drawing/2014/main" id="{C017574A-A11A-584F-8397-2DE4F41DA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rgbClr val="004A52">
                    <a:alpha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FABE5487-C44A-B445-B136-CAF6EDD12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7" name="Ampersand Roundel">
            <a:extLst>
              <a:ext uri="{FF2B5EF4-FFF2-40B4-BE49-F238E27FC236}">
                <a16:creationId xmlns:a16="http://schemas.microsoft.com/office/drawing/2014/main" id="{5F19EABE-E2A8-4612-8667-504DDB29B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5" name="Roundel">
              <a:extLst>
                <a:ext uri="{FF2B5EF4-FFF2-40B4-BE49-F238E27FC236}">
                  <a16:creationId xmlns:a16="http://schemas.microsoft.com/office/drawing/2014/main" id="{65C577CB-DD61-47C3-B8C8-3F0DB8C02EF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6" name="Ampersand">
              <a:extLst>
                <a:ext uri="{FF2B5EF4-FFF2-40B4-BE49-F238E27FC236}">
                  <a16:creationId xmlns:a16="http://schemas.microsoft.com/office/drawing/2014/main" id="{ACD6A13B-44F6-42E0-A9AC-6A5C1054D4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492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, Light">
    <p:bg>
      <p:bgPr>
        <a:solidFill>
          <a:srgbClr val="E5DB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5" name="Section Title">
            <a:extLst>
              <a:ext uri="{FF2B5EF4-FFF2-40B4-BE49-F238E27FC236}">
                <a16:creationId xmlns:a16="http://schemas.microsoft.com/office/drawing/2014/main" id="{44DDFFED-00CD-0941-A152-8C41318E072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rgbClr val="004A5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8" name="Headline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>
                <a:solidFill>
                  <a:srgbClr val="004A52"/>
                </a:solidFill>
              </a:defRPr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19" name="Content">
            <a:extLst>
              <a:ext uri="{FF2B5EF4-FFF2-40B4-BE49-F238E27FC236}">
                <a16:creationId xmlns:a16="http://schemas.microsoft.com/office/drawing/2014/main" id="{0E997C13-8605-D843-B2D5-15BDA9B8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22154"/>
            <a:ext cx="11112000" cy="46960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4A52"/>
                </a:solidFill>
              </a:defRPr>
            </a:lvl1pPr>
            <a:lvl2pPr>
              <a:defRPr>
                <a:solidFill>
                  <a:srgbClr val="004A52"/>
                </a:solidFill>
              </a:defRPr>
            </a:lvl2pPr>
            <a:lvl3pPr>
              <a:defRPr>
                <a:solidFill>
                  <a:srgbClr val="004A52"/>
                </a:solidFill>
              </a:defRPr>
            </a:lvl3pPr>
            <a:lvl4pPr>
              <a:defRPr>
                <a:solidFill>
                  <a:srgbClr val="004A52"/>
                </a:solidFill>
              </a:defRPr>
            </a:lvl4pPr>
            <a:lvl5pPr>
              <a:defRPr>
                <a:solidFill>
                  <a:srgbClr val="004A5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DD2FBF89-3AE7-CB44-8C2F-F30AA077649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rgbClr val="004A52">
                    <a:alpha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8B7427FE-5BB4-EC48-AC2C-77EDAE27B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rgbClr val="004A52">
                    <a:alpha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598BE0D-A9A9-F245-B40D-9D685F2B8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3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- White">
    <p:bg>
      <p:bgPr>
        <a:solidFill>
          <a:srgbClr val="E5DB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>
            <a:extLst>
              <a:ext uri="{FF2B5EF4-FFF2-40B4-BE49-F238E27FC236}">
                <a16:creationId xmlns:a16="http://schemas.microsoft.com/office/drawing/2014/main" id="{CD55288D-EDEE-8A44-B684-7AEDA0ADBF9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D49A2AA7-E049-0247-90B9-FFF9318DD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6F3663-793C-E346-BB96-E43ACAC41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0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Text Bar with Image Light Green">
    <p:bg>
      <p:bgPr>
        <a:solidFill>
          <a:srgbClr val="004A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uide 1">
            <a:extLst>
              <a:ext uri="{FF2B5EF4-FFF2-40B4-BE49-F238E27FC236}">
                <a16:creationId xmlns:a16="http://schemas.microsoft.com/office/drawing/2014/main" id="{0EED0CB1-99B3-1B46-8CEE-ED571B26E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Guide 2">
            <a:extLst>
              <a:ext uri="{FF2B5EF4-FFF2-40B4-BE49-F238E27FC236}">
                <a16:creationId xmlns:a16="http://schemas.microsoft.com/office/drawing/2014/main" id="{C4FB1C1B-4038-D244-8A91-661449C65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26926380-48BA-4B80-82B8-F01B5E1A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FA77EE06-602A-4F00-B68B-7BACF8242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rgbClr val="E5DBC6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rgbClr val="004A5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09808E31-77E1-483F-BB43-572915E65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B409CCFE-68EF-4FF2-A8E6-C27B07AE9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6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">
            <a:extLst>
              <a:ext uri="{FF2B5EF4-FFF2-40B4-BE49-F238E27FC236}">
                <a16:creationId xmlns:a16="http://schemas.microsoft.com/office/drawing/2014/main" id="{2DC1571B-3A61-7243-A850-41374A16A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8" name="Footer ">
            <a:extLst>
              <a:ext uri="{FF2B5EF4-FFF2-40B4-BE49-F238E27FC236}">
                <a16:creationId xmlns:a16="http://schemas.microsoft.com/office/drawing/2014/main" id="{3F402899-C651-DD4D-B467-742263A671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1287597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Left Content Right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Background">
            <a:extLst>
              <a:ext uri="{FF2B5EF4-FFF2-40B4-BE49-F238E27FC236}">
                <a16:creationId xmlns:a16="http://schemas.microsoft.com/office/drawing/2014/main" id="{4B43B580-8A7A-6E45-9B99-E852EFEF0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3569617-F31B-A74D-9E07-D7453DF788B9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5A4B23-0503-554F-8081-55C9C22A3C7D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9C9425E-120F-5844-B8A8-A2FF1749692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Ampersand Roundel">
            <a:extLst>
              <a:ext uri="{FF2B5EF4-FFF2-40B4-BE49-F238E27FC236}">
                <a16:creationId xmlns:a16="http://schemas.microsoft.com/office/drawing/2014/main" id="{84ADD606-CC88-E84C-BF65-892C4D088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6" name="Roundel">
              <a:extLst>
                <a:ext uri="{FF2B5EF4-FFF2-40B4-BE49-F238E27FC236}">
                  <a16:creationId xmlns:a16="http://schemas.microsoft.com/office/drawing/2014/main" id="{8C0AEC82-C6B1-FD40-AB58-FA633DB9E2D8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27" name="Ampersand">
              <a:extLst>
                <a:ext uri="{FF2B5EF4-FFF2-40B4-BE49-F238E27FC236}">
                  <a16:creationId xmlns:a16="http://schemas.microsoft.com/office/drawing/2014/main" id="{05765C15-8920-6949-844F-4CD108F5DD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6" name="Guide: Top Bar Color">
            <a:extLst>
              <a:ext uri="{FF2B5EF4-FFF2-40B4-BE49-F238E27FC236}">
                <a16:creationId xmlns:a16="http://schemas.microsoft.com/office/drawing/2014/main" id="{BB77293D-3B45-496F-985A-2D49F42519A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12" name="Section Title">
            <a:extLst>
              <a:ext uri="{FF2B5EF4-FFF2-40B4-BE49-F238E27FC236}">
                <a16:creationId xmlns:a16="http://schemas.microsoft.com/office/drawing/2014/main" id="{59295A61-8A9F-3A4B-AEEB-FE5BDA321CE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22" name="Headline">
            <a:extLst>
              <a:ext uri="{FF2B5EF4-FFF2-40B4-BE49-F238E27FC236}">
                <a16:creationId xmlns:a16="http://schemas.microsoft.com/office/drawing/2014/main" id="{E75E150D-FDBC-4AA5-B01E-4AC2F46778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749" y="2147093"/>
            <a:ext cx="5016500" cy="2563813"/>
          </a:xfrm>
        </p:spPr>
        <p:txBody>
          <a:bodyPr rIns="180000" anchor="ctr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27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GB"/>
              <a:t>Place your headline here in DM Serif Display</a:t>
            </a:r>
            <a:endParaRPr lang="en-US"/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C044C89A-F538-465D-BB2C-2D35F82F780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539425"/>
            <a:ext cx="5556251" cy="5779150"/>
          </a:xfrm>
        </p:spPr>
        <p:txBody>
          <a:bodyPr anchor="ctr"/>
          <a:lstStyle>
            <a:lvl1pPr>
              <a:spcAft>
                <a:spcPts val="1800"/>
              </a:spcAft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71678661-48CA-D74F-BDC7-0D406457350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DC3C6DC3-5EBE-8146-8BD6-71A9EE20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5D68C715-44B4-EE46-B071-45A311876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17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2" pos="5019">
          <p15:clr>
            <a:srgbClr val="A4A3A4"/>
          </p15:clr>
        </p15:guide>
        <p15:guide id="3" pos="1481">
          <p15:clr>
            <a:srgbClr val="A4A3A4"/>
          </p15:clr>
        </p15:guide>
        <p15:guide id="4" pos="6199">
          <p15:clr>
            <a:srgbClr val="A4A3A4"/>
          </p15:clr>
        </p15:guide>
        <p15:guide id="5" pos="3840">
          <p15:clr>
            <a:srgbClr val="A4A3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Document,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radient Overlay Dark" hidden="1">
            <a:extLst>
              <a:ext uri="{FF2B5EF4-FFF2-40B4-BE49-F238E27FC236}">
                <a16:creationId xmlns:a16="http://schemas.microsoft.com/office/drawing/2014/main" id="{32C97D91-8088-654F-8FDD-886286D8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5" name="Gradient Overlay">
            <a:extLst>
              <a:ext uri="{FF2B5EF4-FFF2-40B4-BE49-F238E27FC236}">
                <a16:creationId xmlns:a16="http://schemas.microsoft.com/office/drawing/2014/main" id="{F6D988DF-2939-4287-A147-30A880D1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6" name="Top Bar">
            <a:extLst>
              <a:ext uri="{FF2B5EF4-FFF2-40B4-BE49-F238E27FC236}">
                <a16:creationId xmlns:a16="http://schemas.microsoft.com/office/drawing/2014/main" id="{DF4757D8-0732-401E-A30A-6E02C21E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7" name="Guide">
            <a:extLst>
              <a:ext uri="{FF2B5EF4-FFF2-40B4-BE49-F238E27FC236}">
                <a16:creationId xmlns:a16="http://schemas.microsoft.com/office/drawing/2014/main" id="{38A27C0B-18D4-4BA6-8FC4-2F6027992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 custom background image: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Picture or texture fill &gt; Insert (from file)</a:t>
            </a:r>
          </a:p>
        </p:txBody>
      </p:sp>
      <p:pic>
        <p:nvPicPr>
          <p:cNvPr id="28" name="Logo">
            <a:extLst>
              <a:ext uri="{FF2B5EF4-FFF2-40B4-BE49-F238E27FC236}">
                <a16:creationId xmlns:a16="http://schemas.microsoft.com/office/drawing/2014/main" id="{34F64692-BC61-4AA5-8BA2-B919B3CB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9" name="Title">
            <a:extLst>
              <a:ext uri="{FF2B5EF4-FFF2-40B4-BE49-F238E27FC236}">
                <a16:creationId xmlns:a16="http://schemas.microsoft.com/office/drawing/2014/main" id="{FEA44F9C-D49E-4458-A41A-D3586DD0F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30" name="Subtitle">
            <a:extLst>
              <a:ext uri="{FF2B5EF4-FFF2-40B4-BE49-F238E27FC236}">
                <a16:creationId xmlns:a16="http://schemas.microsoft.com/office/drawing/2014/main" id="{4E910DFB-70FC-4570-897E-F29E7B2593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31" name="Footer">
            <a:extLst>
              <a:ext uri="{FF2B5EF4-FFF2-40B4-BE49-F238E27FC236}">
                <a16:creationId xmlns:a16="http://schemas.microsoft.com/office/drawing/2014/main" id="{B8F4020B-B3C8-4D03-9764-2E25367A0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32" name="Date">
            <a:extLst>
              <a:ext uri="{FF2B5EF4-FFF2-40B4-BE49-F238E27FC236}">
                <a16:creationId xmlns:a16="http://schemas.microsoft.com/office/drawing/2014/main" id="{B02FEB2E-C7F6-47FF-B104-161727E586B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7988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Document, Dar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dient Overlay">
            <a:extLst>
              <a:ext uri="{FF2B5EF4-FFF2-40B4-BE49-F238E27FC236}">
                <a16:creationId xmlns:a16="http://schemas.microsoft.com/office/drawing/2014/main" id="{DF4BD4B6-4C6E-7046-AF95-DAB0E711D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7" name="Top Bar">
            <a:extLst>
              <a:ext uri="{FF2B5EF4-FFF2-40B4-BE49-F238E27FC236}">
                <a16:creationId xmlns:a16="http://schemas.microsoft.com/office/drawing/2014/main" id="{4E68CE1F-3ADD-7440-B3B7-52D37E328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2" name="Guide">
            <a:extLst>
              <a:ext uri="{FF2B5EF4-FFF2-40B4-BE49-F238E27FC236}">
                <a16:creationId xmlns:a16="http://schemas.microsoft.com/office/drawing/2014/main" id="{467AB5E5-6E26-9349-99B0-B1C5CB0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 custom background image: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Picture or texture fill &gt; Insert (from file)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77276224-79D2-4F72-AB20-805E1CC86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BE76B3CD-64C2-4485-A532-CB8F1A70C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ACE20DAF-D09B-4B06-A776-8FFA1331E3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353174F5-2F9E-4820-9998-8396C3ECF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2F50E754-65A2-44C2-ACB6-1F78E849F62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34598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Full Blee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mage">
            <a:extLst>
              <a:ext uri="{FF2B5EF4-FFF2-40B4-BE49-F238E27FC236}">
                <a16:creationId xmlns:a16="http://schemas.microsoft.com/office/drawing/2014/main" id="{2F70096E-CEF8-4BAB-9969-599473539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tIns="720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34B85A2D-5A50-4DA4-AE3D-B4FD1DF96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Title">
            <a:extLst>
              <a:ext uri="{FF2B5EF4-FFF2-40B4-BE49-F238E27FC236}">
                <a16:creationId xmlns:a16="http://schemas.microsoft.com/office/drawing/2014/main" id="{8B756B7F-BD3B-4723-8B27-8C98E8086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254CF27C-4799-472C-AE05-63EBD89B0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1606006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1764">
          <p15:clr>
            <a:srgbClr val="A4A3A4"/>
          </p15:clr>
        </p15:guide>
        <p15:guide id="3" orient="horz" pos="2558">
          <p15:clr>
            <a:srgbClr val="A4A3A4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Ampersand, Be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: Bees">
            <a:extLst>
              <a:ext uri="{FF2B5EF4-FFF2-40B4-BE49-F238E27FC236}">
                <a16:creationId xmlns:a16="http://schemas.microsoft.com/office/drawing/2014/main" id="{F42BC702-AE61-431C-847B-2A707B394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99394ED0-39A0-4F98-9CAA-04066ADB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A4007ECB-044F-406D-A294-C54587A4C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9CFE3EB3-F5DE-483D-B9CB-6D2B322C8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A90F2B90-63D6-4861-8BAD-205F6101FA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39ACA5BA-5508-4411-AFD8-87905B407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462AD371-04F4-4193-9882-42CE8F11DF2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8857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llustration, Pengu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: Penguin">
            <a:extLst>
              <a:ext uri="{FF2B5EF4-FFF2-40B4-BE49-F238E27FC236}">
                <a16:creationId xmlns:a16="http://schemas.microsoft.com/office/drawing/2014/main" id="{4763C2A2-EADC-AB45-9660-A14468B5FF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6094D221-D0BF-4330-9FDE-61E5EE611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CD1C291-6143-4625-8217-DD71355B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5E17877D-A87A-448F-856C-660B94EF4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0931138A-A2EF-43BA-B104-1C0AC44D88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CECD2F6-5EC7-4ECF-9C1C-B25B3DCD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75A1AB4E-EC76-4225-8516-7B9CC29D962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29694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llustration, Astrona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: Astronaut">
            <a:extLst>
              <a:ext uri="{FF2B5EF4-FFF2-40B4-BE49-F238E27FC236}">
                <a16:creationId xmlns:a16="http://schemas.microsoft.com/office/drawing/2014/main" id="{A1CDF7A4-F126-45E3-8E8D-FD3BF70881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F361E1D5-8403-4497-A0AD-E87B07BB0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55035CE0-9D2E-4120-B99E-5537CB2F1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CC775DBB-E238-4C04-A2FF-A117B11C5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8FB11215-8FA4-4F81-AEE0-46136C6FE8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550A29AF-B5A7-4DE3-8628-62742A3FD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0BF04984-F1A4-4E10-8D34-0E94C941B49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7567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Ampersand, Strip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: Ampersand Stripes">
            <a:extLst>
              <a:ext uri="{FF2B5EF4-FFF2-40B4-BE49-F238E27FC236}">
                <a16:creationId xmlns:a16="http://schemas.microsoft.com/office/drawing/2014/main" id="{A671BEDA-26C5-4F62-B769-097730BFA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B70C45D7-F35F-4E00-8455-A17903A6F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4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3FB31C92-0112-4B14-BEA5-2C23D0595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AE21317C-BC11-43F9-AD76-ED8AF1E686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solidFill>
                  <a:schemeClr val="bg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AD24539-3B9B-497C-866C-A8FD7D7054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837ABDEF-6890-4083-9078-5FCD6C1C1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6" name="Date">
            <a:extLst>
              <a:ext uri="{FF2B5EF4-FFF2-40B4-BE49-F238E27FC236}">
                <a16:creationId xmlns:a16="http://schemas.microsoft.com/office/drawing/2014/main" id="{81739567-2B80-4136-8825-64D185D6FC4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02910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Ampersand, Botanic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235A45D-71F2-4A4B-B1E7-EAEBEBC1F0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4" t="19123" r="31610" b="2111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2A0CA340-56A7-4C5B-ADB9-39EC2A6D1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042DE909-DB53-48B0-86FC-D2AA3AF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B37A5F57-10BE-482B-AC7D-2DEA62FD4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441607B1-D450-4510-9DB4-CF40114D27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6AFD37A4-FB7F-4B8B-BA4E-149097784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AC3A257F-31BB-48DB-AABD-FCA5FE0BCC1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75096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llustration, Sculp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: Sculpture">
            <a:extLst>
              <a:ext uri="{FF2B5EF4-FFF2-40B4-BE49-F238E27FC236}">
                <a16:creationId xmlns:a16="http://schemas.microsoft.com/office/drawing/2014/main" id="{00B6CED3-F64D-481C-B3A4-A490E0627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Gradient Overlay">
            <a:extLst>
              <a:ext uri="{FF2B5EF4-FFF2-40B4-BE49-F238E27FC236}">
                <a16:creationId xmlns:a16="http://schemas.microsoft.com/office/drawing/2014/main" id="{90E20808-6937-1244-95DD-45FE86A58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9561"/>
                </a:schemeClr>
              </a:gs>
            </a:gsLst>
            <a:lin ang="108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400" err="1">
              <a:solidFill>
                <a:schemeClr val="tx1"/>
              </a:solidFill>
            </a:endParaRPr>
          </a:p>
        </p:txBody>
      </p:sp>
      <p:sp>
        <p:nvSpPr>
          <p:cNvPr id="17" name="Top Bar">
            <a:extLst>
              <a:ext uri="{FF2B5EF4-FFF2-40B4-BE49-F238E27FC236}">
                <a16:creationId xmlns:a16="http://schemas.microsoft.com/office/drawing/2014/main" id="{4E68CE1F-3ADD-7440-B3B7-52D37E328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6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6E4A9615-6176-D840-8E49-4011CDD1D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8" name="Title">
            <a:extLst>
              <a:ext uri="{FF2B5EF4-FFF2-40B4-BE49-F238E27FC236}">
                <a16:creationId xmlns:a16="http://schemas.microsoft.com/office/drawing/2014/main" id="{594A25FB-0B30-CD4F-9F1F-C888ADFFE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87064E1C-D3B7-0941-ACAA-0ABEDF9FDA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82112A44-AD7D-A448-B8C4-8D84E29C1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9B0993D6-6A88-9244-B29F-1B07E595749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69401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, Ampersand, Be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: Bees">
            <a:extLst>
              <a:ext uri="{FF2B5EF4-FFF2-40B4-BE49-F238E27FC236}">
                <a16:creationId xmlns:a16="http://schemas.microsoft.com/office/drawing/2014/main" id="{F42BC702-AE61-431C-847B-2A707B394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99394ED0-39A0-4F98-9CAA-04066ADB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A4007ECB-044F-406D-A294-C54587A4C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9CFE3EB3-F5DE-483D-B9CB-6D2B322C8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A90F2B90-63D6-4861-8BAD-205F6101FA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39ACA5BA-5508-4411-AFD8-87905B407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462AD371-04F4-4193-9882-42CE8F11DF2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00799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Right Two-Third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D6C55250-81B5-4E1B-8A0E-45CB83B58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07FB3E1-A915-4F88-8F88-5A4B9B203C6E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10F06-D22F-44A9-8B8D-4D34EAD3C190}"/>
                </a:ext>
              </a:extLst>
            </p:cNvPr>
            <p:cNvSpPr/>
            <p:nvPr userDrawn="1"/>
          </p:nvSpPr>
          <p:spPr>
            <a:xfrm>
              <a:off x="3684338" y="0"/>
              <a:ext cx="8507662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1E1B63-1761-49D2-8F8D-D8A9299DB1D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6" name="Guide">
            <a:extLst>
              <a:ext uri="{FF2B5EF4-FFF2-40B4-BE49-F238E27FC236}">
                <a16:creationId xmlns:a16="http://schemas.microsoft.com/office/drawing/2014/main" id="{A78A7B08-5791-4859-8036-B4E63D41520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2" name="Section Title">
            <a:extLst>
              <a:ext uri="{FF2B5EF4-FFF2-40B4-BE49-F238E27FC236}">
                <a16:creationId xmlns:a16="http://schemas.microsoft.com/office/drawing/2014/main" id="{B45FF094-F66E-8F49-BCBB-87ED74C310A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3135782" cy="212832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40" name="Headline">
            <a:extLst>
              <a:ext uri="{FF2B5EF4-FFF2-40B4-BE49-F238E27FC236}">
                <a16:creationId xmlns:a16="http://schemas.microsoft.com/office/drawing/2014/main" id="{6DFBD585-E19C-164F-87A3-9472C1A45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1"/>
            <a:ext cx="3144336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dirty="0">
                <a:solidFill>
                  <a:schemeClr val="tx1"/>
                </a:solidFill>
                <a:latin typeface="DM Serif Display" pitchFamily="2" charset="0"/>
                <a:ea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41" name="Text">
            <a:extLst>
              <a:ext uri="{FF2B5EF4-FFF2-40B4-BE49-F238E27FC236}">
                <a16:creationId xmlns:a16="http://schemas.microsoft.com/office/drawing/2014/main" id="{85256AF8-6177-E243-8844-2E859A69A8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3144337" cy="3414101"/>
          </a:xfrm>
          <a:prstGeom prst="rect">
            <a:avLst/>
          </a:prstGeom>
        </p:spPr>
        <p:txBody>
          <a:bodyPr anchor="t"/>
          <a:lstStyle>
            <a:lvl1pPr mar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  <a:defRPr lang="en-GB" sz="1100" b="0" i="0" kern="1200" cap="none" baseline="0" dirty="0" smtClean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 defTabSz="270000">
              <a:spcAft>
                <a:spcPts val="600"/>
              </a:spcAft>
              <a:buFont typeface="Arial" panose="020B0604020202020204" pitchFamily="34" charset="0"/>
              <a:buChar char="•"/>
              <a:defRPr lang="en-GB" sz="11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defTabSz="2700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100"/>
            </a:lvl3pPr>
            <a:lvl4pPr marL="540000" indent="-180000" defTabSz="270000">
              <a:spcAft>
                <a:spcPts val="600"/>
              </a:spcAft>
              <a:buClrTx/>
              <a:defRPr sz="1100"/>
            </a:lvl4pPr>
            <a:lvl5pPr marL="720000" indent="-180000" defTabSz="270000">
              <a:spcAft>
                <a:spcPts val="600"/>
              </a:spcAft>
              <a:buClrTx/>
              <a:defRPr sz="11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Place text here in 11pt for long paragraphs or 18pt if short, use indent for more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19" name="Image">
            <a:extLst>
              <a:ext uri="{FF2B5EF4-FFF2-40B4-BE49-F238E27FC236}">
                <a16:creationId xmlns:a16="http://schemas.microsoft.com/office/drawing/2014/main" id="{E8BC6B84-1BEC-4508-BB6F-EE27557D8DA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224339" y="0"/>
            <a:ext cx="7967662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18" name="Source">
            <a:extLst>
              <a:ext uri="{FF2B5EF4-FFF2-40B4-BE49-F238E27FC236}">
                <a16:creationId xmlns:a16="http://schemas.microsoft.com/office/drawing/2014/main" id="{90CBE2DB-94DD-8147-82FA-992671E286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1" name="Footer">
            <a:extLst>
              <a:ext uri="{FF2B5EF4-FFF2-40B4-BE49-F238E27FC236}">
                <a16:creationId xmlns:a16="http://schemas.microsoft.com/office/drawing/2014/main" id="{4D40D84F-2A08-174F-8108-8A82C24D7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3EB0E1CC-E63A-D440-83BC-2BCDA4239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7" name="Ampersand Roundel">
            <a:extLst>
              <a:ext uri="{FF2B5EF4-FFF2-40B4-BE49-F238E27FC236}">
                <a16:creationId xmlns:a16="http://schemas.microsoft.com/office/drawing/2014/main" id="{95971859-04DE-4A43-8DE7-3B501E7B5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3" name="Roundel">
              <a:extLst>
                <a:ext uri="{FF2B5EF4-FFF2-40B4-BE49-F238E27FC236}">
                  <a16:creationId xmlns:a16="http://schemas.microsoft.com/office/drawing/2014/main" id="{327AE37A-FF07-4C13-9EE2-52E3DE1731AD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24" name="Ampersand">
              <a:extLst>
                <a:ext uri="{FF2B5EF4-FFF2-40B4-BE49-F238E27FC236}">
                  <a16:creationId xmlns:a16="http://schemas.microsoft.com/office/drawing/2014/main" id="{CAE0E739-5DC4-49BD-B4A0-6243BAD873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910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2" pos="5178">
          <p15:clr>
            <a:srgbClr val="A4A3A4"/>
          </p15:clr>
        </p15:guide>
        <p15:guide id="3" pos="2320">
          <p15:clr>
            <a:srgbClr val="A4A3A4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Yello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223D5A38-6D3E-E04C-9B86-307E44670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8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6E6F039A-9E5A-4966-9F6D-2F1FC1633F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C6E79C73-B5A5-4CCB-A2FD-89316344D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4F8DB197-47E8-42FC-804D-1DAE6A88D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11A78EDE-BFBA-4767-B0EA-ECB0EFEFE9D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30146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Ligh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AF5B6F6F-B21C-8A47-BC5A-E2D610866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8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2BDAA2D8-5093-4AC5-A822-552B62950D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1C0420A3-CBC2-4A90-A750-4EC5F6800D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E84F41DC-07EE-43D6-8417-FC3877420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6AB739F2-1647-4D6C-A30D-FE0DA4CF7AE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78793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Dark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3A1F3C75-E597-A74E-A4EB-632060ED0C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8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49E05388-DE14-4C5F-B34A-FDF8C3CDF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7B327C1-2CF2-4AD3-854A-D8D70ECFAE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D60E8CA8-EA23-4AC4-A8FE-7D81C8315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4235C2A3-33F1-42C2-B9D0-6A38ACE0B17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31857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B0C364F7-C9A9-3543-8C67-0AB8377F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7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3C1C0AD2-6EB6-41FE-99A8-6D2524ADF6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FCC9DD62-2B83-48DA-920B-569F905CB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9441F2F8-1F05-4070-B69A-E4B8C3B73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CFE95553-92B9-4DEC-B6DF-4ACD3E5C81B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1948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Dar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>
            <a:extLst>
              <a:ext uri="{FF2B5EF4-FFF2-40B4-BE49-F238E27FC236}">
                <a16:creationId xmlns:a16="http://schemas.microsoft.com/office/drawing/2014/main" id="{D76598CA-49A3-2848-A82F-ACA075D17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2" y="2799001"/>
            <a:ext cx="7751736" cy="1259999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E6A632F4-6E84-CB4F-BE84-9588C3724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3C25773D-8674-5D46-A543-0AA9BE229F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E39E4F6B-82CA-4D40-B7EC-A9EC37540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E6BFDBB5-C8D2-FD47-AA3A-0D7A5A73417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1458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8">
          <p15:clr>
            <a:srgbClr val="A4A3A4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go">
            <a:extLst>
              <a:ext uri="{FF2B5EF4-FFF2-40B4-BE49-F238E27FC236}">
                <a16:creationId xmlns:a16="http://schemas.microsoft.com/office/drawing/2014/main" id="{86F90434-8103-2241-9200-40973FE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2" y="2799001"/>
            <a:ext cx="7751737" cy="1259999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68D861E8-E799-4076-96D9-C878809AD7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D309A179-3EFA-4C3D-A690-A9CFA4799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7F1142F3-A2DE-403B-B2C1-DE2309A58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7" name="Date">
            <a:extLst>
              <a:ext uri="{FF2B5EF4-FFF2-40B4-BE49-F238E27FC236}">
                <a16:creationId xmlns:a16="http://schemas.microsoft.com/office/drawing/2014/main" id="{C8E2D44D-4885-4CB5-B868-CA77C9B1D1F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13701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Yellow, Ha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: Hand">
            <a:extLst>
              <a:ext uri="{FF2B5EF4-FFF2-40B4-BE49-F238E27FC236}">
                <a16:creationId xmlns:a16="http://schemas.microsoft.com/office/drawing/2014/main" id="{869E926D-4521-4523-9F31-415073256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130693A5-1BC1-0443-A611-001631FA9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9" name="Title">
            <a:extLst>
              <a:ext uri="{FF2B5EF4-FFF2-40B4-BE49-F238E27FC236}">
                <a16:creationId xmlns:a16="http://schemas.microsoft.com/office/drawing/2014/main" id="{DA893D2D-3095-194A-ACC1-03772380A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1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8B030F86-E768-6F48-9C11-7323F0FCF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CC79FAF-DA67-D946-B58A-ED0910250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21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Yellow, Pengu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: Penguin">
            <a:extLst>
              <a:ext uri="{FF2B5EF4-FFF2-40B4-BE49-F238E27FC236}">
                <a16:creationId xmlns:a16="http://schemas.microsoft.com/office/drawing/2014/main" id="{EB774C45-AED3-47DA-A6E7-077FB5885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8A6CB43A-A5BD-4086-BA7C-05D2F6E5E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B16091AC-62A8-4C8D-87A1-C4F598B0E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1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5BC59FE3-774B-4C3E-94D8-C364E8DB87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567D156-6832-4DD1-808C-1E16FAC6D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51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Yello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">
            <a:extLst>
              <a:ext uri="{FF2B5EF4-FFF2-40B4-BE49-F238E27FC236}">
                <a16:creationId xmlns:a16="http://schemas.microsoft.com/office/drawing/2014/main" id="{41D2CC63-19F0-9842-93C8-A22B87D87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14" name="Guide 1">
            <a:extLst>
              <a:ext uri="{FF2B5EF4-FFF2-40B4-BE49-F238E27FC236}">
                <a16:creationId xmlns:a16="http://schemas.microsoft.com/office/drawing/2014/main" id="{0EED0CB1-99B3-1B46-8CEE-ED571B26E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Guide 2">
            <a:extLst>
              <a:ext uri="{FF2B5EF4-FFF2-40B4-BE49-F238E27FC236}">
                <a16:creationId xmlns:a16="http://schemas.microsoft.com/office/drawing/2014/main" id="{C4FB1C1B-4038-D244-8A91-661449C65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38D1E217-2F0B-4C8D-B501-E4DD3A078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EAF958C2-3A97-4D7E-8D7C-EB5B56C864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1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B953581D-EE4E-4CF7-B35A-DDB344570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05697F02-7F03-44C0-93A6-77ED4FF9F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82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EE9B94-C29F-4165-AE27-D49CB72F60C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Ampersand Supergraphic">
            <a:extLst>
              <a:ext uri="{FF2B5EF4-FFF2-40B4-BE49-F238E27FC236}">
                <a16:creationId xmlns:a16="http://schemas.microsoft.com/office/drawing/2014/main" id="{02FD0E76-3589-440B-AA15-C587A8271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FFB81EBC-1FC5-435B-9EAD-EFB3AA2F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65DFD60D-CB41-422D-B7ED-FBDE52E0A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4944526F-A442-46B1-A8C8-7122E88CA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CF42215-E457-4B69-A6E7-8D8FB2DF9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04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Right Half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D6C55250-81B5-4E1B-8A0E-45CB83B58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07FB3E1-A915-4F88-8F88-5A4B9B203C6E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10F06-D22F-44A9-8B8D-4D34EAD3C190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1E1B63-1761-49D2-8F8D-D8A9299DB1D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6" name="Guide">
            <a:extLst>
              <a:ext uri="{FF2B5EF4-FFF2-40B4-BE49-F238E27FC236}">
                <a16:creationId xmlns:a16="http://schemas.microsoft.com/office/drawing/2014/main" id="{A78A7B08-5791-4859-8036-B4E63D41520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4" name="Section Title">
            <a:extLst>
              <a:ext uri="{FF2B5EF4-FFF2-40B4-BE49-F238E27FC236}">
                <a16:creationId xmlns:a16="http://schemas.microsoft.com/office/drawing/2014/main" id="{85349D26-12C9-EF48-9773-B6A8F471FC3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8" name="Headline">
            <a:extLst>
              <a:ext uri="{FF2B5EF4-FFF2-40B4-BE49-F238E27FC236}">
                <a16:creationId xmlns:a16="http://schemas.microsoft.com/office/drawing/2014/main" id="{DDDB160C-1DCE-BA49-AFD2-8E718D061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5016249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42251EFC-8442-384D-99E7-0724EAF9CB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5016251" cy="3414101"/>
          </a:xfrm>
          <a:prstGeom prst="rect">
            <a:avLst/>
          </a:prstGeom>
        </p:spPr>
        <p:txBody>
          <a:bodyPr anchor="t"/>
          <a:lstStyle>
            <a:lvl1pPr marL="0" indent="0" algn="l" defTabSz="27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GB" sz="1100" b="0" i="0" kern="1200" cap="none" baseline="0" dirty="0" smtClean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 defTabSz="270000">
              <a:spcAft>
                <a:spcPts val="600"/>
              </a:spcAft>
              <a:buFont typeface="Arial" panose="020B0604020202020204" pitchFamily="34" charset="0"/>
              <a:buChar char="•"/>
              <a:defRPr lang="en-GB" sz="11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defTabSz="2700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100"/>
            </a:lvl3pPr>
            <a:lvl4pPr marL="540000" indent="-180000" defTabSz="270000">
              <a:spcAft>
                <a:spcPts val="600"/>
              </a:spcAft>
              <a:buClrTx/>
              <a:defRPr sz="1100"/>
            </a:lvl4pPr>
            <a:lvl5pPr marL="720000" indent="-180000" defTabSz="270000">
              <a:spcAft>
                <a:spcPts val="600"/>
              </a:spcAft>
              <a:buClrTx/>
              <a:defRPr sz="11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Place text here in 11pt for long paragraphs or 18pt if short, use indent for more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19" name="Image">
            <a:extLst>
              <a:ext uri="{FF2B5EF4-FFF2-40B4-BE49-F238E27FC236}">
                <a16:creationId xmlns:a16="http://schemas.microsoft.com/office/drawing/2014/main" id="{E8BC6B84-1BEC-4508-BB6F-EE27557D8DA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0" name="Source">
            <a:extLst>
              <a:ext uri="{FF2B5EF4-FFF2-40B4-BE49-F238E27FC236}">
                <a16:creationId xmlns:a16="http://schemas.microsoft.com/office/drawing/2014/main" id="{E6C7C8D4-F7E9-C145-AF63-FC8473A4FD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3" name="Footer">
            <a:extLst>
              <a:ext uri="{FF2B5EF4-FFF2-40B4-BE49-F238E27FC236}">
                <a16:creationId xmlns:a16="http://schemas.microsoft.com/office/drawing/2014/main" id="{EFD38D72-D868-D948-A681-F7AB3E46F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70620591-9312-1345-AF06-13658F3E9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7" name="Ampersand Roundel">
            <a:extLst>
              <a:ext uri="{FF2B5EF4-FFF2-40B4-BE49-F238E27FC236}">
                <a16:creationId xmlns:a16="http://schemas.microsoft.com/office/drawing/2014/main" id="{76E9ED29-2B61-4569-9917-749411518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5" name="Roundel">
              <a:extLst>
                <a:ext uri="{FF2B5EF4-FFF2-40B4-BE49-F238E27FC236}">
                  <a16:creationId xmlns:a16="http://schemas.microsoft.com/office/drawing/2014/main" id="{A9595348-3E6A-49E6-9C0B-FBAC954557DE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26" name="Ampersand">
              <a:extLst>
                <a:ext uri="{FF2B5EF4-FFF2-40B4-BE49-F238E27FC236}">
                  <a16:creationId xmlns:a16="http://schemas.microsoft.com/office/drawing/2014/main" id="{CF8DA59D-C369-4635-9F8A-77D25142FD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5425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Green, Ca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: Cats">
            <a:extLst>
              <a:ext uri="{FF2B5EF4-FFF2-40B4-BE49-F238E27FC236}">
                <a16:creationId xmlns:a16="http://schemas.microsoft.com/office/drawing/2014/main" id="{67DBF852-D385-4BCF-B39A-403321B7B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94AB01E0-7712-4497-B8AF-B02872243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7021A6A8-6A88-4629-82D6-BD872A2F1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3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6B0F4CF7-6E90-4A2D-A4F0-17E39F7B3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EF86880D-1CFB-4E5B-B6CE-622F6FE12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4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Green, Sculp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: Sculpture">
            <a:extLst>
              <a:ext uri="{FF2B5EF4-FFF2-40B4-BE49-F238E27FC236}">
                <a16:creationId xmlns:a16="http://schemas.microsoft.com/office/drawing/2014/main" id="{A5899898-806A-4643-9F57-675438E63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Logo">
            <a:extLst>
              <a:ext uri="{FF2B5EF4-FFF2-40B4-BE49-F238E27FC236}">
                <a16:creationId xmlns:a16="http://schemas.microsoft.com/office/drawing/2014/main" id="{B8D252EA-CE76-4E3D-AFE0-8447D799F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3" name="Title">
            <a:extLst>
              <a:ext uri="{FF2B5EF4-FFF2-40B4-BE49-F238E27FC236}">
                <a16:creationId xmlns:a16="http://schemas.microsoft.com/office/drawing/2014/main" id="{4E3CC290-7D5D-431F-937F-EC784FE5AA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3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322C31F9-04B0-4F2B-BC41-0AEDF9FA1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58A36949-7E32-46B4-AEEB-37D02E22A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6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age">
            <a:extLst>
              <a:ext uri="{FF2B5EF4-FFF2-40B4-BE49-F238E27FC236}">
                <a16:creationId xmlns:a16="http://schemas.microsoft.com/office/drawing/2014/main" id="{09A9A90C-725E-489A-810C-836348D6C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14" name="Guide 1">
            <a:extLst>
              <a:ext uri="{FF2B5EF4-FFF2-40B4-BE49-F238E27FC236}">
                <a16:creationId xmlns:a16="http://schemas.microsoft.com/office/drawing/2014/main" id="{0EED0CB1-99B3-1B46-8CEE-ED571B26E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Guide 2">
            <a:extLst>
              <a:ext uri="{FF2B5EF4-FFF2-40B4-BE49-F238E27FC236}">
                <a16:creationId xmlns:a16="http://schemas.microsoft.com/office/drawing/2014/main" id="{C4FB1C1B-4038-D244-8A91-661449C65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26926380-48BA-4B80-82B8-F01B5E1A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FA77EE06-602A-4F00-B68B-7BACF8242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3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09808E31-77E1-483F-BB43-572915E65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B409CCFE-68EF-4FF2-A8E6-C27B07AE9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72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Light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EE9B94-C29F-4165-AE27-D49CB72F60C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Ampersand Supergraphic">
            <a:extLst>
              <a:ext uri="{FF2B5EF4-FFF2-40B4-BE49-F238E27FC236}">
                <a16:creationId xmlns:a16="http://schemas.microsoft.com/office/drawing/2014/main" id="{7B75244E-9375-4793-A158-5D415154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DA32CF08-6C18-4235-BC39-762723035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D85C45A9-EBE6-4548-92CC-579B07BBE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A920AFDA-8FBE-4083-933D-6CAC11375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8040A584-F327-4648-B89A-35F388ECA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16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Blue, Noodl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: Noodles">
            <a:extLst>
              <a:ext uri="{FF2B5EF4-FFF2-40B4-BE49-F238E27FC236}">
                <a16:creationId xmlns:a16="http://schemas.microsoft.com/office/drawing/2014/main" id="{1CA7355E-BAB9-408B-B335-86572D89F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Gradient Overlay">
            <a:extLst>
              <a:ext uri="{FF2B5EF4-FFF2-40B4-BE49-F238E27FC236}">
                <a16:creationId xmlns:a16="http://schemas.microsoft.com/office/drawing/2014/main" id="{A642AEFA-9274-44F3-8B41-76E7D2826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5512"/>
            <a:ext cx="12192000" cy="339248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0"/>
                </a:schemeClr>
              </a:gs>
              <a:gs pos="100000">
                <a:schemeClr val="bg1">
                  <a:alpha val="54000"/>
                </a:schemeClr>
              </a:gs>
            </a:gsLst>
            <a:lin ang="81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7D9A2489-9B7B-41C4-B89E-12CF728FB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596C55D1-DAFF-41EE-BB94-96B91DAD2A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C3837553-5C3F-4015-A4DC-A317A9AB5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28E4443-9644-4E08-93B9-E99C2F736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Blue, Astrona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: Astronaut">
            <a:extLst>
              <a:ext uri="{FF2B5EF4-FFF2-40B4-BE49-F238E27FC236}">
                <a16:creationId xmlns:a16="http://schemas.microsoft.com/office/drawing/2014/main" id="{1993090F-A05B-441D-B5D0-6C8988087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AD8C6061-43C8-46FE-B607-85977F827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86E078B0-51F0-409F-A72D-A4018E609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80575F80-E4B8-4B32-88A7-364E0D010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62ED7F81-98C5-4212-837B-068174C44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58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">
            <a:extLst>
              <a:ext uri="{FF2B5EF4-FFF2-40B4-BE49-F238E27FC236}">
                <a16:creationId xmlns:a16="http://schemas.microsoft.com/office/drawing/2014/main" id="{41D2CC63-19F0-9842-93C8-A22B87D87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A0961424-B34F-4015-B61F-DBC95FE6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3521819A-6907-48A8-8BE9-54BB8172F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5B339D12-4644-48FF-80E1-386BF647C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0FA496B-8CAB-4B8B-B316-6636BC267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5" name="Guide 1">
            <a:extLst>
              <a:ext uri="{FF2B5EF4-FFF2-40B4-BE49-F238E27FC236}">
                <a16:creationId xmlns:a16="http://schemas.microsoft.com/office/drawing/2014/main" id="{4C8955AD-952F-40E9-A088-5E37B38E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DE9FA528-0CF9-4CD6-8834-D60AEF39E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543515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Dark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687E2D-0511-4B1A-A289-3A47A564B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15" name="Ampersand Supergraphic">
            <a:extLst>
              <a:ext uri="{FF2B5EF4-FFF2-40B4-BE49-F238E27FC236}">
                <a16:creationId xmlns:a16="http://schemas.microsoft.com/office/drawing/2014/main" id="{2D3290F4-B1E0-444C-ACBA-A4B387462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6" name="Logo">
            <a:extLst>
              <a:ext uri="{FF2B5EF4-FFF2-40B4-BE49-F238E27FC236}">
                <a16:creationId xmlns:a16="http://schemas.microsoft.com/office/drawing/2014/main" id="{DE79D82F-97A5-47C1-8A3B-224ECA2B5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3C44D5FA-C499-4A0A-AD0B-FF5D4D6F1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1724BE26-934E-459F-AE52-0B9E3D426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4F4668A1-F7EE-4ACC-98CF-382BDF458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66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Purple, Swimm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F69D32A-265B-496F-8B90-ED962AEAF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3130ED-3DAE-4808-A494-8BE59B3BB525}"/>
              </a:ext>
            </a:extLst>
          </p:cNvPr>
          <p:cNvSpPr/>
          <p:nvPr userDrawn="1"/>
        </p:nvSpPr>
        <p:spPr>
          <a:xfrm>
            <a:off x="0" y="3465512"/>
            <a:ext cx="12192000" cy="339248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0"/>
                </a:schemeClr>
              </a:gs>
              <a:gs pos="100000">
                <a:schemeClr val="bg1">
                  <a:alpha val="54000"/>
                </a:schemeClr>
              </a:gs>
            </a:gsLst>
            <a:lin ang="54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Slide Number Placeholder 40">
            <a:extLst>
              <a:ext uri="{FF2B5EF4-FFF2-40B4-BE49-F238E27FC236}">
                <a16:creationId xmlns:a16="http://schemas.microsoft.com/office/drawing/2014/main" id="{0B471B4F-9D44-4836-98CC-D9CC0D90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258D276-A685-459C-B528-8E3E637B3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6B9FE4E-6F15-4F82-81A1-B848D2712835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9" name="Title 10">
            <a:extLst>
              <a:ext uri="{FF2B5EF4-FFF2-40B4-BE49-F238E27FC236}">
                <a16:creationId xmlns:a16="http://schemas.microsoft.com/office/drawing/2014/main" id="{CD5AB020-1B85-6F4E-825A-252E036818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192696"/>
            <a:ext cx="7020000" cy="1972695"/>
          </a:xfrm>
          <a:prstGeom prst="rect">
            <a:avLst/>
          </a:prstGeom>
          <a:solidFill>
            <a:schemeClr val="accent4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318695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Purple, Ca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9F82283-169A-4080-BC11-A1F02A0DC4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0">
            <a:extLst>
              <a:ext uri="{FF2B5EF4-FFF2-40B4-BE49-F238E27FC236}">
                <a16:creationId xmlns:a16="http://schemas.microsoft.com/office/drawing/2014/main" id="{CD5AB020-1B85-6F4E-825A-252E036818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192696"/>
            <a:ext cx="7020000" cy="1972695"/>
          </a:xfrm>
          <a:prstGeom prst="rect">
            <a:avLst/>
          </a:prstGeom>
          <a:solidFill>
            <a:schemeClr val="accent4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9" name="Slide Number Placeholder 40">
            <a:extLst>
              <a:ext uri="{FF2B5EF4-FFF2-40B4-BE49-F238E27FC236}">
                <a16:creationId xmlns:a16="http://schemas.microsoft.com/office/drawing/2014/main" id="{F5B322B8-C2E1-DD40-8D38-6D66EDB67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542BAFA-A2CF-534C-8BE7-4B66DF4FF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545A49E-B0FA-4260-9502-96882A1592CB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39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3F560-2FA3-4D5F-38E1-406476EAB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47434-0BDE-6FB5-C091-4FDB7898B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747FE-9F2C-677A-1979-BCFEF525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5F526-F099-264F-B9D5-9CD275F86F5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D4B32-9EF2-9CC3-80FB-787B00E60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2DF81-6527-A6E4-5524-04A6B9C4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25BF-0288-6F4A-A219-6701D51B3B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86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Right Half Mid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D6C55250-81B5-4E1B-8A0E-45CB83B58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2"/>
          </a:solidFill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07FB3E1-A915-4F88-8F88-5A4B9B203C6E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10F06-D22F-44A9-8B8D-4D34EAD3C190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1E1B63-1761-49D2-8F8D-D8A9299DB1D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6" name="Guide">
            <a:extLst>
              <a:ext uri="{FF2B5EF4-FFF2-40B4-BE49-F238E27FC236}">
                <a16:creationId xmlns:a16="http://schemas.microsoft.com/office/drawing/2014/main" id="{A78A7B08-5791-4859-8036-B4E63D41520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4" name="Section Title">
            <a:extLst>
              <a:ext uri="{FF2B5EF4-FFF2-40B4-BE49-F238E27FC236}">
                <a16:creationId xmlns:a16="http://schemas.microsoft.com/office/drawing/2014/main" id="{395C0530-B9B9-024A-B464-16C5DACC9F7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8" name="Headline">
            <a:extLst>
              <a:ext uri="{FF2B5EF4-FFF2-40B4-BE49-F238E27FC236}">
                <a16:creationId xmlns:a16="http://schemas.microsoft.com/office/drawing/2014/main" id="{DDDB160C-1DCE-BA49-AFD2-8E718D061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1339327"/>
            <a:ext cx="5016249" cy="11965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42251EFC-8442-384D-99E7-0724EAF9CB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50"/>
            <a:ext cx="5016251" cy="2982824"/>
          </a:xfrm>
          <a:prstGeom prst="rect">
            <a:avLst/>
          </a:prstGeom>
        </p:spPr>
        <p:txBody>
          <a:bodyPr anchor="t"/>
          <a:lstStyle>
            <a:lvl1pPr marL="0" indent="0" algn="l" defTabSz="27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GB" sz="1800" b="0" i="0" kern="1200" cap="none" baseline="0" dirty="0" smtClean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 defTabSz="270000">
              <a:spcAft>
                <a:spcPts val="600"/>
              </a:spcAft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defTabSz="2700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800"/>
            </a:lvl3pPr>
            <a:lvl4pPr marL="540000" indent="-180000" defTabSz="270000">
              <a:spcAft>
                <a:spcPts val="600"/>
              </a:spcAft>
              <a:buClrTx/>
              <a:defRPr sz="1800"/>
            </a:lvl4pPr>
            <a:lvl5pPr marL="720000" indent="-180000" defTabSz="270000">
              <a:spcAft>
                <a:spcPts val="600"/>
              </a:spcAft>
              <a:buClrTx/>
              <a:defRPr sz="18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Place text here in 18pt or 11pt for long paragraphs, use indent for more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19" name="Image">
            <a:extLst>
              <a:ext uri="{FF2B5EF4-FFF2-40B4-BE49-F238E27FC236}">
                <a16:creationId xmlns:a16="http://schemas.microsoft.com/office/drawing/2014/main" id="{E8BC6B84-1BEC-4508-BB6F-EE27557D8DA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6000" y="1339327"/>
            <a:ext cx="6096000" cy="417934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0" name="Source">
            <a:extLst>
              <a:ext uri="{FF2B5EF4-FFF2-40B4-BE49-F238E27FC236}">
                <a16:creationId xmlns:a16="http://schemas.microsoft.com/office/drawing/2014/main" id="{F7A0AC14-9475-9A4C-8E2C-7C14D6B1506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3" name="Footer">
            <a:extLst>
              <a:ext uri="{FF2B5EF4-FFF2-40B4-BE49-F238E27FC236}">
                <a16:creationId xmlns:a16="http://schemas.microsoft.com/office/drawing/2014/main" id="{C017574A-A11A-584F-8397-2DE4F41DA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FABE5487-C44A-B445-B136-CAF6EDD12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7" name="Ampersand Roundel">
            <a:extLst>
              <a:ext uri="{FF2B5EF4-FFF2-40B4-BE49-F238E27FC236}">
                <a16:creationId xmlns:a16="http://schemas.microsoft.com/office/drawing/2014/main" id="{5F19EABE-E2A8-4612-8667-504DDB29B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5" name="Roundel">
              <a:extLst>
                <a:ext uri="{FF2B5EF4-FFF2-40B4-BE49-F238E27FC236}">
                  <a16:creationId xmlns:a16="http://schemas.microsoft.com/office/drawing/2014/main" id="{65C577CB-DD61-47C3-B8C8-3F0DB8C02EF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26" name="Ampersand">
              <a:extLst>
                <a:ext uri="{FF2B5EF4-FFF2-40B4-BE49-F238E27FC236}">
                  <a16:creationId xmlns:a16="http://schemas.microsoft.com/office/drawing/2014/main" id="{ACD6A13B-44F6-42E0-A9AC-6A5C1054D4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5585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mage">
            <a:extLst>
              <a:ext uri="{FF2B5EF4-FFF2-40B4-BE49-F238E27FC236}">
                <a16:creationId xmlns:a16="http://schemas.microsoft.com/office/drawing/2014/main" id="{77C4593B-B083-4BE8-8FD7-1BD006A4B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5847550E-8ED6-4CA3-88B0-EEFB07F99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3" name="Title">
            <a:extLst>
              <a:ext uri="{FF2B5EF4-FFF2-40B4-BE49-F238E27FC236}">
                <a16:creationId xmlns:a16="http://schemas.microsoft.com/office/drawing/2014/main" id="{0109F4C6-AE71-493F-9848-3627B3FFB4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4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AE3DF6A4-1394-4C30-B757-BE59EAF7E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9A426920-9CCE-429D-AF2B-59D9D7BE9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0" name="Guide 1">
            <a:extLst>
              <a:ext uri="{FF2B5EF4-FFF2-40B4-BE49-F238E27FC236}">
                <a16:creationId xmlns:a16="http://schemas.microsoft.com/office/drawing/2014/main" id="{A101E916-42D5-43BC-941D-42C36F341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dark blue, purple or dark green</a:t>
            </a:r>
          </a:p>
        </p:txBody>
      </p:sp>
      <p:sp>
        <p:nvSpPr>
          <p:cNvPr id="21" name="Guide 2">
            <a:extLst>
              <a:ext uri="{FF2B5EF4-FFF2-40B4-BE49-F238E27FC236}">
                <a16:creationId xmlns:a16="http://schemas.microsoft.com/office/drawing/2014/main" id="{AB0075D5-F5E8-4D57-855E-55164ED70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1869949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CB2A971-DBB8-421E-BD92-DBE8B7169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25" name="Ampersand Supergraphic">
            <a:extLst>
              <a:ext uri="{FF2B5EF4-FFF2-40B4-BE49-F238E27FC236}">
                <a16:creationId xmlns:a16="http://schemas.microsoft.com/office/drawing/2014/main" id="{BB11C8F0-8716-48EC-A9A6-AB8F33B0A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30" name="Logo">
            <a:extLst>
              <a:ext uri="{FF2B5EF4-FFF2-40B4-BE49-F238E27FC236}">
                <a16:creationId xmlns:a16="http://schemas.microsoft.com/office/drawing/2014/main" id="{9E34641E-F7C8-49FD-AEB6-50BEF9503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31" name="Title">
            <a:extLst>
              <a:ext uri="{FF2B5EF4-FFF2-40B4-BE49-F238E27FC236}">
                <a16:creationId xmlns:a16="http://schemas.microsoft.com/office/drawing/2014/main" id="{EF6FBE05-0B54-4789-B3E0-FB6284AA4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32" name="Footer">
            <a:extLst>
              <a:ext uri="{FF2B5EF4-FFF2-40B4-BE49-F238E27FC236}">
                <a16:creationId xmlns:a16="http://schemas.microsoft.com/office/drawing/2014/main" id="{2C665A2E-B0CF-42DE-AB75-0475DAA2B0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33" name="Slide Number">
            <a:extLst>
              <a:ext uri="{FF2B5EF4-FFF2-40B4-BE49-F238E27FC236}">
                <a16:creationId xmlns:a16="http://schemas.microsoft.com/office/drawing/2014/main" id="{A644AA9A-2EC8-494B-B50D-247C0C7A7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79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Green, Flas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: Flask">
            <a:extLst>
              <a:ext uri="{FF2B5EF4-FFF2-40B4-BE49-F238E27FC236}">
                <a16:creationId xmlns:a16="http://schemas.microsoft.com/office/drawing/2014/main" id="{CA3A25B9-85AD-4C2B-89DF-A17D301E05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88BABF07-431B-4443-AF60-084FF3A4A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FE6ABDFA-F9F5-44BC-BD79-9470AEAC24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bg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AEE926A1-60E9-40E2-9E5B-7AA5A2D1D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3D6510B0-D9FC-44A6-9F56-467ED7699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5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Green, Tre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: Tree">
            <a:extLst>
              <a:ext uri="{FF2B5EF4-FFF2-40B4-BE49-F238E27FC236}">
                <a16:creationId xmlns:a16="http://schemas.microsoft.com/office/drawing/2014/main" id="{6602DAB6-8313-4AF4-B749-429332088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6562798C-DA56-4629-8A96-AC16E4232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39A34F7C-00AA-4E7A-9BE5-3F9598171F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bg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5FA01D74-5701-41A9-9344-48D804AE9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29EEF33E-9EAE-4191-AE34-A352C27BF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01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>
            <a:extLst>
              <a:ext uri="{FF2B5EF4-FFF2-40B4-BE49-F238E27FC236}">
                <a16:creationId xmlns:a16="http://schemas.microsoft.com/office/drawing/2014/main" id="{ADF848A0-0206-4145-A72A-B553CB7CD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23" name="Logo">
            <a:extLst>
              <a:ext uri="{FF2B5EF4-FFF2-40B4-BE49-F238E27FC236}">
                <a16:creationId xmlns:a16="http://schemas.microsoft.com/office/drawing/2014/main" id="{310B9CE6-465C-4307-A35F-F68636605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68CA043C-C62A-4E4C-8456-2B0FED617E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bg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25" name="Footer">
            <a:extLst>
              <a:ext uri="{FF2B5EF4-FFF2-40B4-BE49-F238E27FC236}">
                <a16:creationId xmlns:a16="http://schemas.microsoft.com/office/drawing/2014/main" id="{7779F446-FE8E-42A0-88F0-07AF310A0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88FBAB3C-EC1B-433A-A3C7-ABA07111C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7" name="Guide 1">
            <a:extLst>
              <a:ext uri="{FF2B5EF4-FFF2-40B4-BE49-F238E27FC236}">
                <a16:creationId xmlns:a16="http://schemas.microsoft.com/office/drawing/2014/main" id="{85D56629-34D7-438F-9BA9-14D5E3AF9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dark blue, purple or dark green</a:t>
            </a:r>
          </a:p>
        </p:txBody>
      </p:sp>
      <p:sp>
        <p:nvSpPr>
          <p:cNvPr id="28" name="Guide 2">
            <a:extLst>
              <a:ext uri="{FF2B5EF4-FFF2-40B4-BE49-F238E27FC236}">
                <a16:creationId xmlns:a16="http://schemas.microsoft.com/office/drawing/2014/main" id="{B058CBCE-41AB-4031-B253-C247973FC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3778564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Dark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AB5361-31BB-4C20-A686-FF8424DD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14" name="Ampersand Supergraphic">
            <a:extLst>
              <a:ext uri="{FF2B5EF4-FFF2-40B4-BE49-F238E27FC236}">
                <a16:creationId xmlns:a16="http://schemas.microsoft.com/office/drawing/2014/main" id="{5ED40432-897F-48AB-9AD0-26151AC52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5" name="Logo">
            <a:extLst>
              <a:ext uri="{FF2B5EF4-FFF2-40B4-BE49-F238E27FC236}">
                <a16:creationId xmlns:a16="http://schemas.microsoft.com/office/drawing/2014/main" id="{732F7CE3-F0C9-481E-897F-5ACE1EF07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0DA52DEC-3BCD-4C3B-96C9-849E6006E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4FBEA01C-BECB-4CDF-868C-7D50AC61F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66EB5225-AA92-455C-8EF7-4F3AEF449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88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Blue, Lizar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30">
            <a:extLst>
              <a:ext uri="{FF2B5EF4-FFF2-40B4-BE49-F238E27FC236}">
                <a16:creationId xmlns:a16="http://schemas.microsoft.com/office/drawing/2014/main" id="{A62A7268-EAA0-4DF3-B088-C66CFF0BB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0">
            <a:extLst>
              <a:ext uri="{FF2B5EF4-FFF2-40B4-BE49-F238E27FC236}">
                <a16:creationId xmlns:a16="http://schemas.microsoft.com/office/drawing/2014/main" id="{DA893D2D-3095-194A-ACC1-03772380A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6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0693A5-1BC1-0443-A611-001631FA980A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0" name="Slide Number Placeholder 40">
            <a:extLst>
              <a:ext uri="{FF2B5EF4-FFF2-40B4-BE49-F238E27FC236}">
                <a16:creationId xmlns:a16="http://schemas.microsoft.com/office/drawing/2014/main" id="{ACC79FAF-DA67-D946-B58A-ED0910250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B030F86-E768-6F48-9C11-7323F0FCF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509880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Blue, Smok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2E2154A1-EF3D-4423-8E48-5252A068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" y="0"/>
            <a:ext cx="12193421" cy="6858000"/>
          </a:xfrm>
          <a:prstGeom prst="rect">
            <a:avLst/>
          </a:prstGeom>
        </p:spPr>
      </p:pic>
      <p:sp>
        <p:nvSpPr>
          <p:cNvPr id="9" name="Title 10">
            <a:extLst>
              <a:ext uri="{FF2B5EF4-FFF2-40B4-BE49-F238E27FC236}">
                <a16:creationId xmlns:a16="http://schemas.microsoft.com/office/drawing/2014/main" id="{DA893D2D-3095-194A-ACC1-03772380A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6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0693A5-1BC1-0443-A611-001631FA980A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0" name="Slide Number Placeholder 40">
            <a:extLst>
              <a:ext uri="{FF2B5EF4-FFF2-40B4-BE49-F238E27FC236}">
                <a16:creationId xmlns:a16="http://schemas.microsoft.com/office/drawing/2014/main" id="{ACC79FAF-DA67-D946-B58A-ED0910250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B030F86-E768-6F48-9C11-7323F0FCF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227178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1D2CC63-19F0-9842-93C8-A22B87D87A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DA893D2D-3095-194A-ACC1-03772380A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6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0693A5-1BC1-0443-A611-001631FA980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EED0CB1-99B3-1B46-8CEE-ED571B26E92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FB1C1B-4038-D244-8A91-661449C65332}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sp>
        <p:nvSpPr>
          <p:cNvPr id="10" name="Slide Number Placeholder 40">
            <a:extLst>
              <a:ext uri="{FF2B5EF4-FFF2-40B4-BE49-F238E27FC236}">
                <a16:creationId xmlns:a16="http://schemas.microsoft.com/office/drawing/2014/main" id="{ACC79FAF-DA67-D946-B58A-ED0910250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B030F86-E768-6F48-9C11-7323F0FCF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2867757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mpersand Supergraphic">
            <a:extLst>
              <a:ext uri="{FF2B5EF4-FFF2-40B4-BE49-F238E27FC236}">
                <a16:creationId xmlns:a16="http://schemas.microsoft.com/office/drawing/2014/main" id="{42AA899D-52E8-234C-AC77-07168D2AA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8" name="Logo">
            <a:extLst>
              <a:ext uri="{FF2B5EF4-FFF2-40B4-BE49-F238E27FC236}">
                <a16:creationId xmlns:a16="http://schemas.microsoft.com/office/drawing/2014/main" id="{A806D06F-9D7D-1C49-84FF-0C37CF425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Guide">
            <a:extLst>
              <a:ext uri="{FF2B5EF4-FFF2-40B4-BE49-F238E27FC236}">
                <a16:creationId xmlns:a16="http://schemas.microsoft.com/office/drawing/2014/main" id="{69EE9B94-C29F-4165-AE27-D49CB72F6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F93EE3-A4E3-41E5-BDE6-39BD8CB40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E2CEEE0F-7F37-2B42-9992-C72C88A61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4CC23A97-CB5E-8E42-906D-4CE8CC071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18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 Left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D6C55250-81B5-4E1B-8A0E-45CB83B58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07FB3E1-A915-4F88-8F88-5A4B9B203C6E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10F06-D22F-44A9-8B8D-4D34EAD3C190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1E1B63-1761-49D2-8F8D-D8A9299DB1D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6" name="Guide">
            <a:extLst>
              <a:ext uri="{FF2B5EF4-FFF2-40B4-BE49-F238E27FC236}">
                <a16:creationId xmlns:a16="http://schemas.microsoft.com/office/drawing/2014/main" id="{A78A7B08-5791-4859-8036-B4E63D41520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7" name="Section Title">
            <a:extLst>
              <a:ext uri="{FF2B5EF4-FFF2-40B4-BE49-F238E27FC236}">
                <a16:creationId xmlns:a16="http://schemas.microsoft.com/office/drawing/2014/main" id="{72938EBB-1FBA-9F4F-9E74-57A1B234D35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9" name="Image">
            <a:extLst>
              <a:ext uri="{FF2B5EF4-FFF2-40B4-BE49-F238E27FC236}">
                <a16:creationId xmlns:a16="http://schemas.microsoft.com/office/drawing/2014/main" id="{E8BC6B84-1BEC-4508-BB6F-EE27557D8DA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51" y="539425"/>
            <a:ext cx="5016499" cy="54105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17" name="Quote">
            <a:extLst>
              <a:ext uri="{FF2B5EF4-FFF2-40B4-BE49-F238E27FC236}">
                <a16:creationId xmlns:a16="http://schemas.microsoft.com/office/drawing/2014/main" id="{601B6B3D-5FA7-C54C-9B99-9638285D92F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5999" y="1657351"/>
            <a:ext cx="5554365" cy="3543298"/>
          </a:xfrm>
        </p:spPr>
        <p:txBody>
          <a:bodyPr rIns="180000" anchor="ctr"/>
          <a:lstStyle>
            <a:lvl1pPr marL="0" indent="0" algn="l" defTabSz="806846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48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  <a:defRPr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/>
              <a:t>Place quote here in DM Serif Display</a:t>
            </a:r>
          </a:p>
          <a:p>
            <a:pPr lvl="1"/>
            <a:r>
              <a:rPr lang="en-US"/>
              <a:t>PLACE SOURCE HERE IN OPEN SANS</a:t>
            </a:r>
          </a:p>
        </p:txBody>
      </p:sp>
      <p:sp>
        <p:nvSpPr>
          <p:cNvPr id="24" name="Source">
            <a:extLst>
              <a:ext uri="{FF2B5EF4-FFF2-40B4-BE49-F238E27FC236}">
                <a16:creationId xmlns:a16="http://schemas.microsoft.com/office/drawing/2014/main" id="{8D928826-539E-0B4B-BF9C-FDAF2C80A77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6" name="Footer">
            <a:extLst>
              <a:ext uri="{FF2B5EF4-FFF2-40B4-BE49-F238E27FC236}">
                <a16:creationId xmlns:a16="http://schemas.microsoft.com/office/drawing/2014/main" id="{8E953B92-BCE4-A94C-8988-912C56714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5" name="Slide Number">
            <a:extLst>
              <a:ext uri="{FF2B5EF4-FFF2-40B4-BE49-F238E27FC236}">
                <a16:creationId xmlns:a16="http://schemas.microsoft.com/office/drawing/2014/main" id="{FB3D3BDD-64DE-EF40-BCDD-9A37A6E84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8" name="Ampersand Roundel">
            <a:extLst>
              <a:ext uri="{FF2B5EF4-FFF2-40B4-BE49-F238E27FC236}">
                <a16:creationId xmlns:a16="http://schemas.microsoft.com/office/drawing/2014/main" id="{077EA701-FF81-4A7E-8AAA-B3B9EEB0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0" name="Roundel">
              <a:extLst>
                <a:ext uri="{FF2B5EF4-FFF2-40B4-BE49-F238E27FC236}">
                  <a16:creationId xmlns:a16="http://schemas.microsoft.com/office/drawing/2014/main" id="{28C1C426-76E9-4527-A3D4-B7AB39B8ECD7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21" name="Ampersand">
              <a:extLst>
                <a:ext uri="{FF2B5EF4-FFF2-40B4-BE49-F238E27FC236}">
                  <a16:creationId xmlns:a16="http://schemas.microsoft.com/office/drawing/2014/main" id="{8594E0FB-0D69-4000-91E6-F0963DD096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2397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ackground">
            <a:extLst>
              <a:ext uri="{FF2B5EF4-FFF2-40B4-BE49-F238E27FC236}">
                <a16:creationId xmlns:a16="http://schemas.microsoft.com/office/drawing/2014/main" id="{E696DACA-3946-4EA5-99B9-F92EF90E6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27" y="0"/>
            <a:ext cx="12193728" cy="6858000"/>
          </a:xfrm>
          <a:custGeom>
            <a:avLst/>
            <a:gdLst>
              <a:gd name="connsiteX0" fmla="*/ 0 w 12193728"/>
              <a:gd name="connsiteY0" fmla="*/ 0 h 6858000"/>
              <a:gd name="connsiteX1" fmla="*/ 541477 w 12193728"/>
              <a:gd name="connsiteY1" fmla="*/ 0 h 6858000"/>
              <a:gd name="connsiteX2" fmla="*/ 541477 w 12193728"/>
              <a:gd name="connsiteY2" fmla="*/ 180000 h 6858000"/>
              <a:gd name="connsiteX3" fmla="*/ 3686065 w 12193728"/>
              <a:gd name="connsiteY3" fmla="*/ 180000 h 6858000"/>
              <a:gd name="connsiteX4" fmla="*/ 3686065 w 12193728"/>
              <a:gd name="connsiteY4" fmla="*/ 0 h 6858000"/>
              <a:gd name="connsiteX5" fmla="*/ 6088924 w 12193728"/>
              <a:gd name="connsiteY5" fmla="*/ 0 h 6858000"/>
              <a:gd name="connsiteX6" fmla="*/ 12193727 w 12193728"/>
              <a:gd name="connsiteY6" fmla="*/ 0 h 6858000"/>
              <a:gd name="connsiteX7" fmla="*/ 12193728 w 12193728"/>
              <a:gd name="connsiteY7" fmla="*/ 0 h 6858000"/>
              <a:gd name="connsiteX8" fmla="*/ 12193728 w 12193728"/>
              <a:gd name="connsiteY8" fmla="*/ 6858000 h 6858000"/>
              <a:gd name="connsiteX9" fmla="*/ 12193727 w 12193728"/>
              <a:gd name="connsiteY9" fmla="*/ 6858000 h 6858000"/>
              <a:gd name="connsiteX10" fmla="*/ 3686065 w 12193728"/>
              <a:gd name="connsiteY10" fmla="*/ 6858000 h 6858000"/>
              <a:gd name="connsiteX11" fmla="*/ 541477 w 12193728"/>
              <a:gd name="connsiteY11" fmla="*/ 6858000 h 6858000"/>
              <a:gd name="connsiteX12" fmla="*/ 1727 w 12193728"/>
              <a:gd name="connsiteY12" fmla="*/ 6858000 h 6858000"/>
              <a:gd name="connsiteX13" fmla="*/ 0 w 12193728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3728" h="6858000">
                <a:moveTo>
                  <a:pt x="0" y="0"/>
                </a:moveTo>
                <a:lnTo>
                  <a:pt x="541477" y="0"/>
                </a:lnTo>
                <a:lnTo>
                  <a:pt x="541477" y="180000"/>
                </a:lnTo>
                <a:lnTo>
                  <a:pt x="3686065" y="180000"/>
                </a:lnTo>
                <a:lnTo>
                  <a:pt x="3686065" y="0"/>
                </a:lnTo>
                <a:lnTo>
                  <a:pt x="6088924" y="0"/>
                </a:lnTo>
                <a:lnTo>
                  <a:pt x="12193727" y="0"/>
                </a:lnTo>
                <a:lnTo>
                  <a:pt x="12193728" y="0"/>
                </a:lnTo>
                <a:lnTo>
                  <a:pt x="12193728" y="6858000"/>
                </a:lnTo>
                <a:lnTo>
                  <a:pt x="12193727" y="6858000"/>
                </a:lnTo>
                <a:lnTo>
                  <a:pt x="3686065" y="6858000"/>
                </a:lnTo>
                <a:lnTo>
                  <a:pt x="541477" y="6858000"/>
                </a:lnTo>
                <a:lnTo>
                  <a:pt x="1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err="1">
              <a:solidFill>
                <a:schemeClr val="tx1"/>
              </a:solidFill>
            </a:endParaRPr>
          </a:p>
        </p:txBody>
      </p:sp>
      <p:sp>
        <p:nvSpPr>
          <p:cNvPr id="32" name="Guide">
            <a:extLst>
              <a:ext uri="{FF2B5EF4-FFF2-40B4-BE49-F238E27FC236}">
                <a16:creationId xmlns:a16="http://schemas.microsoft.com/office/drawing/2014/main" id="{B5F07915-0379-2740-86A2-6586EFEDF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21" name="Headline">
            <a:extLst>
              <a:ext uri="{FF2B5EF4-FFF2-40B4-BE49-F238E27FC236}">
                <a16:creationId xmlns:a16="http://schemas.microsoft.com/office/drawing/2014/main" id="{25A90C3C-CAB9-C145-9072-FB4F0F79C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3144338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agenda title here in DM Serif Display</a:t>
            </a:r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187EA9A9-CD70-4BF9-ABFD-09BEF5E35E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24338" y="1265101"/>
            <a:ext cx="7427913" cy="4327798"/>
          </a:xfrm>
        </p:spPr>
        <p:txBody>
          <a:bodyPr anchor="ctr"/>
          <a:lstStyle>
            <a:lvl1pPr marL="270000" indent="-270000">
              <a:spcAft>
                <a:spcPts val="1800"/>
              </a:spcAft>
              <a:buClr>
                <a:schemeClr val="accent6"/>
              </a:buClr>
              <a:buFont typeface="System Font Regular"/>
              <a:buChar char="+"/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/>
              <a:t>Place agenda item here, use indent for next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ource">
            <a:extLst>
              <a:ext uri="{FF2B5EF4-FFF2-40B4-BE49-F238E27FC236}">
                <a16:creationId xmlns:a16="http://schemas.microsoft.com/office/drawing/2014/main" id="{BB394820-478B-4D4C-B681-AC88835E576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2416B84A-A62E-2048-8E72-AFB6841390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855639F-F250-FA49-8670-CCCDC5E10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28" name="Ampersand Roundel">
            <a:extLst>
              <a:ext uri="{FF2B5EF4-FFF2-40B4-BE49-F238E27FC236}">
                <a16:creationId xmlns:a16="http://schemas.microsoft.com/office/drawing/2014/main" id="{C6DC8C44-CA93-4148-A8F2-2E4174695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9" name="Roundel">
              <a:extLst>
                <a:ext uri="{FF2B5EF4-FFF2-40B4-BE49-F238E27FC236}">
                  <a16:creationId xmlns:a16="http://schemas.microsoft.com/office/drawing/2014/main" id="{763DA672-FFC3-49E0-8A28-F1B84ABA0404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30" name="Ampersand">
              <a:extLst>
                <a:ext uri="{FF2B5EF4-FFF2-40B4-BE49-F238E27FC236}">
                  <a16:creationId xmlns:a16="http://schemas.microsoft.com/office/drawing/2014/main" id="{F90E6393-7DF8-4EAF-B2FE-8ABC513A98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8658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3" pos="2320">
          <p15:clr>
            <a:srgbClr val="A4A3A4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0570365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your headline here in DM Serif Display </a:t>
            </a: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C2332492-7149-4F4D-89FC-007CC9B2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22154"/>
            <a:ext cx="11112000" cy="4335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Source">
            <a:extLst>
              <a:ext uri="{FF2B5EF4-FFF2-40B4-BE49-F238E27FC236}">
                <a16:creationId xmlns:a16="http://schemas.microsoft.com/office/drawing/2014/main" id="{AA5B81AB-B35B-1B40-8000-A0E40CA86F0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7" name="Footer Placeholder">
            <a:extLst>
              <a:ext uri="{FF2B5EF4-FFF2-40B4-BE49-F238E27FC236}">
                <a16:creationId xmlns:a16="http://schemas.microsoft.com/office/drawing/2014/main" id="{AE1DAE27-D0ED-6040-9197-911489E3D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C39DB9-6E5D-0A45-873F-3DEA78CB1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8" name="Ampersand Roundel">
            <a:extLst>
              <a:ext uri="{FF2B5EF4-FFF2-40B4-BE49-F238E27FC236}">
                <a16:creationId xmlns:a16="http://schemas.microsoft.com/office/drawing/2014/main" id="{54CF0E07-8D23-421C-9514-FFDDE653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9E80641A-0F5F-4BA6-8261-3C68BE2FC34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D6729C5D-4305-4E18-926D-0EDFA6B69C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708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with Left Bar,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F2D816CA-EC1E-40B2-9694-0C5C88069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2" name="Background">
              <a:extLst>
                <a:ext uri="{FF2B5EF4-FFF2-40B4-BE49-F238E27FC236}">
                  <a16:creationId xmlns:a16="http://schemas.microsoft.com/office/drawing/2014/main" id="{E2BCBE9C-7E1A-904E-A11E-B51B267194FA}"/>
                </a:ext>
              </a:extLst>
            </p:cNvPr>
            <p:cNvSpPr/>
            <p:nvPr userDrawn="1"/>
          </p:nvSpPr>
          <p:spPr>
            <a:xfrm>
              <a:off x="180002" y="1"/>
              <a:ext cx="1201199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" name="Background">
              <a:extLst>
                <a:ext uri="{FF2B5EF4-FFF2-40B4-BE49-F238E27FC236}">
                  <a16:creationId xmlns:a16="http://schemas.microsoft.com/office/drawing/2014/main" id="{8D63E351-67DC-4202-99B8-93577735BB38}"/>
                </a:ext>
              </a:extLst>
            </p:cNvPr>
            <p:cNvSpPr/>
            <p:nvPr userDrawn="1"/>
          </p:nvSpPr>
          <p:spPr>
            <a:xfrm>
              <a:off x="0" y="0"/>
              <a:ext cx="12192000" cy="5400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1" name="Background">
              <a:extLst>
                <a:ext uri="{FF2B5EF4-FFF2-40B4-BE49-F238E27FC236}">
                  <a16:creationId xmlns:a16="http://schemas.microsoft.com/office/drawing/2014/main" id="{7C215132-E705-4AE8-87FE-825342EA6CC7}"/>
                </a:ext>
              </a:extLst>
            </p:cNvPr>
            <p:cNvSpPr/>
            <p:nvPr userDrawn="1"/>
          </p:nvSpPr>
          <p:spPr>
            <a:xfrm>
              <a:off x="0" y="6318250"/>
              <a:ext cx="12192000" cy="53975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5" name="Headline">
            <a:extLst>
              <a:ext uri="{FF2B5EF4-FFF2-40B4-BE49-F238E27FC236}">
                <a16:creationId xmlns:a16="http://schemas.microsoft.com/office/drawing/2014/main" id="{E3DB0C22-D3E7-C04D-9750-A2E80052D3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595438" y="1455846"/>
            <a:ext cx="9001124" cy="3960002"/>
          </a:xfrm>
        </p:spPr>
        <p:txBody>
          <a:bodyPr anchor="ctr"/>
          <a:lstStyle>
            <a:lvl1pPr marL="0" indent="0">
              <a:lnSpc>
                <a:spcPct val="90000"/>
              </a:lnSpc>
              <a:spcAft>
                <a:spcPts val="1200"/>
              </a:spcAft>
              <a:buNone/>
              <a:defRPr sz="5400" b="0">
                <a:latin typeface="+mj-lt"/>
              </a:defRPr>
            </a:lvl1pPr>
            <a:lvl2pPr marL="0" indent="0">
              <a:buNone/>
              <a:defRPr sz="6600">
                <a:latin typeface="+mj-lt"/>
              </a:defRPr>
            </a:lvl2pPr>
            <a:lvl3pPr marL="0" indent="0">
              <a:buNone/>
              <a:defRPr sz="6600">
                <a:latin typeface="+mj-lt"/>
              </a:defRPr>
            </a:lvl3pPr>
            <a:lvl4pPr marL="0" indent="0">
              <a:buNone/>
              <a:defRPr sz="6600">
                <a:latin typeface="+mj-lt"/>
              </a:defRPr>
            </a:lvl4pPr>
            <a:lvl5pPr marL="0" indent="0">
              <a:buNone/>
              <a:defRPr sz="6600">
                <a:latin typeface="+mj-lt"/>
              </a:defRPr>
            </a:lvl5pPr>
          </a:lstStyle>
          <a:p>
            <a:pPr lvl="0"/>
            <a:r>
              <a:rPr lang="en-GB"/>
              <a:t>Place your headline/key message here in DM Serif Display 54pt</a:t>
            </a:r>
          </a:p>
        </p:txBody>
      </p:sp>
      <p:sp>
        <p:nvSpPr>
          <p:cNvPr id="14" name="Source">
            <a:extLst>
              <a:ext uri="{FF2B5EF4-FFF2-40B4-BE49-F238E27FC236}">
                <a16:creationId xmlns:a16="http://schemas.microsoft.com/office/drawing/2014/main" id="{E88022F7-7097-924A-BBD8-5F30B851FD4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2373B887-5EC7-D347-8DFD-C7078F489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3984CC-F46F-FD4E-9380-AA62F6759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7" name="Ampersand Roundel">
            <a:extLst>
              <a:ext uri="{FF2B5EF4-FFF2-40B4-BE49-F238E27FC236}">
                <a16:creationId xmlns:a16="http://schemas.microsoft.com/office/drawing/2014/main" id="{AD74AFDE-F903-4D65-B64C-A5D86D9C5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8" name="Roundel">
              <a:extLst>
                <a:ext uri="{FF2B5EF4-FFF2-40B4-BE49-F238E27FC236}">
                  <a16:creationId xmlns:a16="http://schemas.microsoft.com/office/drawing/2014/main" id="{2325CEAB-C726-4FC9-AFF7-6487BBACFA7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9" name="Ampersand">
              <a:extLst>
                <a:ext uri="{FF2B5EF4-FFF2-40B4-BE49-F238E27FC236}">
                  <a16:creationId xmlns:a16="http://schemas.microsoft.com/office/drawing/2014/main" id="{95779872-54CD-45FB-816F-B744A711B4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3" name="Guide">
            <a:extLst>
              <a:ext uri="{FF2B5EF4-FFF2-40B4-BE49-F238E27FC236}">
                <a16:creationId xmlns:a16="http://schemas.microsoft.com/office/drawing/2014/main" id="{BB1291DA-FE76-4070-B029-AFB7BB83C3A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side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</p:spTree>
    <p:extLst>
      <p:ext uri="{BB962C8B-B14F-4D97-AF65-F5344CB8AC3E}">
        <p14:creationId xmlns:p14="http://schemas.microsoft.com/office/powerpoint/2010/main" val="1270070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675">
          <p15:clr>
            <a:srgbClr val="A4A3A4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it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 1">
            <a:extLst>
              <a:ext uri="{FF2B5EF4-FFF2-40B4-BE49-F238E27FC236}">
                <a16:creationId xmlns:a16="http://schemas.microsoft.com/office/drawing/2014/main" id="{6B66138A-0F25-4DD6-BFA0-8DFC84CF036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7614" y="1643062"/>
            <a:ext cx="4695492" cy="357187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0" indent="0" algn="r">
              <a:buNone/>
              <a:defRPr sz="3600">
                <a:latin typeface="+mj-lt"/>
              </a:defRPr>
            </a:lvl2pPr>
            <a:lvl3pPr marL="0" indent="0" algn="r">
              <a:buNone/>
              <a:defRPr sz="3600">
                <a:latin typeface="+mj-lt"/>
              </a:defRPr>
            </a:lvl3pPr>
            <a:lvl4pPr marL="0" indent="0" algn="r">
              <a:buNone/>
              <a:defRPr sz="3600">
                <a:latin typeface="+mj-lt"/>
              </a:defRPr>
            </a:lvl4pPr>
            <a:lvl5pPr marL="0" indent="0" algn="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Place headline here in DM Serif Display 48pt</a:t>
            </a:r>
            <a:endParaRPr lang="en-GB"/>
          </a:p>
        </p:txBody>
      </p:sp>
      <p:sp>
        <p:nvSpPr>
          <p:cNvPr id="12" name="Image 1">
            <a:extLst>
              <a:ext uri="{FF2B5EF4-FFF2-40B4-BE49-F238E27FC236}">
                <a16:creationId xmlns:a16="http://schemas.microsoft.com/office/drawing/2014/main" id="{E0C65FA1-8CC7-CF45-A2E5-F4812EEA848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1"/>
            <a:ext cx="609670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0" name="Headline 2">
            <a:extLst>
              <a:ext uri="{FF2B5EF4-FFF2-40B4-BE49-F238E27FC236}">
                <a16:creationId xmlns:a16="http://schemas.microsoft.com/office/drawing/2014/main" id="{4A914ACD-55C0-47E5-86A6-62B28F4FA9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78650" y="1643062"/>
            <a:ext cx="4673600" cy="357187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0" indent="0" algn="r">
              <a:buNone/>
              <a:defRPr sz="3600">
                <a:latin typeface="+mj-lt"/>
              </a:defRPr>
            </a:lvl2pPr>
            <a:lvl3pPr marL="0" indent="0" algn="r">
              <a:buNone/>
              <a:defRPr sz="3600">
                <a:latin typeface="+mj-lt"/>
              </a:defRPr>
            </a:lvl3pPr>
            <a:lvl4pPr marL="0" indent="0" algn="r">
              <a:buNone/>
              <a:defRPr sz="3600">
                <a:latin typeface="+mj-lt"/>
              </a:defRPr>
            </a:lvl4pPr>
            <a:lvl5pPr marL="0" indent="0" algn="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Place headline here in DM Serif Display 48pt</a:t>
            </a:r>
            <a:endParaRPr lang="en-GB"/>
          </a:p>
        </p:txBody>
      </p:sp>
      <p:sp>
        <p:nvSpPr>
          <p:cNvPr id="18" name="Image 2">
            <a:extLst>
              <a:ext uri="{FF2B5EF4-FFF2-40B4-BE49-F238E27FC236}">
                <a16:creationId xmlns:a16="http://schemas.microsoft.com/office/drawing/2014/main" id="{9367731D-8E60-D64B-B677-67823DB316C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5294" y="1"/>
            <a:ext cx="609670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15" name="Guide">
            <a:extLst>
              <a:ext uri="{FF2B5EF4-FFF2-40B4-BE49-F238E27FC236}">
                <a16:creationId xmlns:a16="http://schemas.microsoft.com/office/drawing/2014/main" id="{FE162283-3116-2D46-992F-1D392065D3F8}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5" name="Source">
            <a:extLst>
              <a:ext uri="{FF2B5EF4-FFF2-40B4-BE49-F238E27FC236}">
                <a16:creationId xmlns:a16="http://schemas.microsoft.com/office/drawing/2014/main" id="{A4D7A8DC-0F66-6E47-8C5D-F3235BCE486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7" name="Footer">
            <a:extLst>
              <a:ext uri="{FF2B5EF4-FFF2-40B4-BE49-F238E27FC236}">
                <a16:creationId xmlns:a16="http://schemas.microsoft.com/office/drawing/2014/main" id="{EF5D1860-EE81-2943-A8B6-F0857D93F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5D068B98-5A81-E749-ADD5-269E250D7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4" name="Ampersand Roundel">
            <a:extLst>
              <a:ext uri="{FF2B5EF4-FFF2-40B4-BE49-F238E27FC236}">
                <a16:creationId xmlns:a16="http://schemas.microsoft.com/office/drawing/2014/main" id="{040168DC-7EA8-664D-84AD-BEC560F05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53127" y="2886129"/>
            <a:ext cx="1085746" cy="1085742"/>
            <a:chOff x="5530123" y="4352590"/>
            <a:chExt cx="1085746" cy="1085742"/>
          </a:xfrm>
        </p:grpSpPr>
        <p:sp>
          <p:nvSpPr>
            <p:cNvPr id="21" name="Roundel">
              <a:extLst>
                <a:ext uri="{FF2B5EF4-FFF2-40B4-BE49-F238E27FC236}">
                  <a16:creationId xmlns:a16="http://schemas.microsoft.com/office/drawing/2014/main" id="{68F9CB30-E083-7C46-9084-B1303993D33E}"/>
                </a:ext>
              </a:extLst>
            </p:cNvPr>
            <p:cNvSpPr/>
            <p:nvPr/>
          </p:nvSpPr>
          <p:spPr>
            <a:xfrm>
              <a:off x="5530123" y="4352590"/>
              <a:ext cx="1085746" cy="1085742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" name="Ampersand">
              <a:extLst>
                <a:ext uri="{FF2B5EF4-FFF2-40B4-BE49-F238E27FC236}">
                  <a16:creationId xmlns:a16="http://schemas.microsoft.com/office/drawing/2014/main" id="{0634D65E-1606-DE4E-A6CF-93589AECA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6579" y="4523193"/>
              <a:ext cx="738838" cy="744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111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3568">
          <p15:clr>
            <a:srgbClr val="A4A3A4"/>
          </p15:clr>
        </p15:guide>
        <p15:guide id="3" pos="4112">
          <p15:clr>
            <a:srgbClr val="A4A3A4"/>
          </p15:clr>
        </p15:guide>
        <p15:guide id="4" pos="3296">
          <p15:clr>
            <a:srgbClr val="A4A3A4"/>
          </p15:clr>
        </p15:guide>
        <p15:guide id="5" pos="4384">
          <p15:clr>
            <a:srgbClr val="A4A3A4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Large Headline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uide">
            <a:extLst>
              <a:ext uri="{FF2B5EF4-FFF2-40B4-BE49-F238E27FC236}">
                <a16:creationId xmlns:a16="http://schemas.microsoft.com/office/drawing/2014/main" id="{776CB9FB-DB9C-4944-8BD0-6BF190AA3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2" name="Image">
            <a:extLst>
              <a:ext uri="{FF2B5EF4-FFF2-40B4-BE49-F238E27FC236}">
                <a16:creationId xmlns:a16="http://schemas.microsoft.com/office/drawing/2014/main" id="{9EE1D3C7-8747-4B57-AAE1-D9719961CCB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/>
            </a:lvl1pPr>
          </a:lstStyle>
          <a:p>
            <a:r>
              <a:rPr lang="en-GB"/>
              <a:t>Add media here then ‘Send to Back’</a:t>
            </a:r>
            <a:endParaRPr lang="en-US"/>
          </a:p>
        </p:txBody>
      </p:sp>
      <p:sp>
        <p:nvSpPr>
          <p:cNvPr id="17" name="Headline">
            <a:extLst>
              <a:ext uri="{FF2B5EF4-FFF2-40B4-BE49-F238E27FC236}">
                <a16:creationId xmlns:a16="http://schemas.microsoft.com/office/drawing/2014/main" id="{C5CBF908-2D76-432B-B6A0-2E5F5AB498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749" y="1442152"/>
            <a:ext cx="11112000" cy="3960002"/>
          </a:xfrm>
        </p:spPr>
        <p:txBody>
          <a:bodyPr rIns="180000" anchor="ctr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6000">
                <a:latin typeface="+mj-lt"/>
              </a:defRPr>
            </a:lvl1pPr>
            <a:lvl2pPr marL="27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/>
              <a:t>Headline here in DM Serif Display 60pt</a:t>
            </a:r>
          </a:p>
        </p:txBody>
      </p:sp>
      <p:sp>
        <p:nvSpPr>
          <p:cNvPr id="19" name="Source">
            <a:extLst>
              <a:ext uri="{FF2B5EF4-FFF2-40B4-BE49-F238E27FC236}">
                <a16:creationId xmlns:a16="http://schemas.microsoft.com/office/drawing/2014/main" id="{795B90A5-15A2-F14E-90BC-EA72C960F33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1" name="Footer">
            <a:extLst>
              <a:ext uri="{FF2B5EF4-FFF2-40B4-BE49-F238E27FC236}">
                <a16:creationId xmlns:a16="http://schemas.microsoft.com/office/drawing/2014/main" id="{E8B9E1DD-5F32-F840-A666-F36D6DA4F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A8C9C893-7A90-2E4A-BF5B-44A58184B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1" name="Ampersand Roundel">
            <a:extLst>
              <a:ext uri="{FF2B5EF4-FFF2-40B4-BE49-F238E27FC236}">
                <a16:creationId xmlns:a16="http://schemas.microsoft.com/office/drawing/2014/main" id="{05E599E0-4224-4492-A348-3FA3BB873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2" name="Roundel">
              <a:extLst>
                <a:ext uri="{FF2B5EF4-FFF2-40B4-BE49-F238E27FC236}">
                  <a16:creationId xmlns:a16="http://schemas.microsoft.com/office/drawing/2014/main" id="{03AAEEEE-2F9F-48D9-B193-F07342B921D0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3" name="Ampersand">
              <a:extLst>
                <a:ext uri="{FF2B5EF4-FFF2-40B4-BE49-F238E27FC236}">
                  <a16:creationId xmlns:a16="http://schemas.microsoft.com/office/drawing/2014/main" id="{ABAD8C6A-998F-4777-B86D-0998D87DB5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666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Left Content Right,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ackground">
            <a:extLst>
              <a:ext uri="{FF2B5EF4-FFF2-40B4-BE49-F238E27FC236}">
                <a16:creationId xmlns:a16="http://schemas.microsoft.com/office/drawing/2014/main" id="{6674AED2-B1BF-1D45-98B6-500707A66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68AF5261-0CDB-9440-BF77-728A09ED4059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84567D-4E89-1640-9A7B-C29500D6D25D}"/>
                </a:ext>
              </a:extLst>
            </p:cNvPr>
            <p:cNvSpPr/>
            <p:nvPr userDrawn="1"/>
          </p:nvSpPr>
          <p:spPr>
            <a:xfrm>
              <a:off x="5556248" y="0"/>
              <a:ext cx="6635751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445159A-3105-414E-A7A3-95D0F12104FC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32" name="Guide">
            <a:extLst>
              <a:ext uri="{FF2B5EF4-FFF2-40B4-BE49-F238E27FC236}">
                <a16:creationId xmlns:a16="http://schemas.microsoft.com/office/drawing/2014/main" id="{B5F07915-0379-2740-86A2-6586EFEDF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17" name="Headline">
            <a:extLst>
              <a:ext uri="{FF2B5EF4-FFF2-40B4-BE49-F238E27FC236}">
                <a16:creationId xmlns:a16="http://schemas.microsoft.com/office/drawing/2014/main" id="{0FA8437C-CFFE-D541-AFBF-0467E21542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749" y="1657351"/>
            <a:ext cx="5016500" cy="3543298"/>
          </a:xfrm>
        </p:spPr>
        <p:txBody>
          <a:bodyPr rIns="180000" anchor="ctr"/>
          <a:lstStyle>
            <a:lvl1pPr marL="0" indent="0" algn="l" defTabSz="806846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48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 noProof="0"/>
              <a:t>Short headline here in DM Serif Display 48pt</a:t>
            </a: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5CF44490-6B79-BC44-92DA-F99AEC7242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539425"/>
            <a:ext cx="5556251" cy="5779150"/>
          </a:xfrm>
        </p:spPr>
        <p:txBody>
          <a:bodyPr anchor="ctr"/>
          <a:lstStyle>
            <a:lvl1pPr>
              <a:spcAft>
                <a:spcPts val="1800"/>
              </a:spcAft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Source">
            <a:extLst>
              <a:ext uri="{FF2B5EF4-FFF2-40B4-BE49-F238E27FC236}">
                <a16:creationId xmlns:a16="http://schemas.microsoft.com/office/drawing/2014/main" id="{8FA46A3F-FEF1-A24E-AA05-198CD179B32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2" name="Footer">
            <a:extLst>
              <a:ext uri="{FF2B5EF4-FFF2-40B4-BE49-F238E27FC236}">
                <a16:creationId xmlns:a16="http://schemas.microsoft.com/office/drawing/2014/main" id="{C09B978A-8D42-424A-9D8C-5680351E1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1" name="Slide Number">
            <a:extLst>
              <a:ext uri="{FF2B5EF4-FFF2-40B4-BE49-F238E27FC236}">
                <a16:creationId xmlns:a16="http://schemas.microsoft.com/office/drawing/2014/main" id="{C34E1E13-D9D3-D94C-9AE6-0DC549D90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8" name="Ampersand Roundel">
            <a:extLst>
              <a:ext uri="{FF2B5EF4-FFF2-40B4-BE49-F238E27FC236}">
                <a16:creationId xmlns:a16="http://schemas.microsoft.com/office/drawing/2014/main" id="{850947AE-461C-4BDB-BFEF-788B63A03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5AAACA05-0BD0-4C91-9799-7F2FBBF96A58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4CE2E8D3-9ABB-49FA-897B-8ED33F744C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4587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5" pos="3840">
          <p15:clr>
            <a:srgbClr val="A4A3A4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-Third Right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ackground">
            <a:extLst>
              <a:ext uri="{FF2B5EF4-FFF2-40B4-BE49-F238E27FC236}">
                <a16:creationId xmlns:a16="http://schemas.microsoft.com/office/drawing/2014/main" id="{C96B08B0-4CD5-4B64-9712-06A78AE03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07BFAC47-B523-49B8-89E2-C088B4A653DA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72DFBA-9B95-4BC1-9B22-F33667C75D6B}"/>
                </a:ext>
              </a:extLst>
            </p:cNvPr>
            <p:cNvSpPr/>
            <p:nvPr userDrawn="1"/>
          </p:nvSpPr>
          <p:spPr>
            <a:xfrm>
              <a:off x="3684338" y="0"/>
              <a:ext cx="8507662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E74649-A487-4EDA-8D62-4B101F9C94ED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Headline">
            <a:extLst>
              <a:ext uri="{FF2B5EF4-FFF2-40B4-BE49-F238E27FC236}">
                <a16:creationId xmlns:a16="http://schemas.microsoft.com/office/drawing/2014/main" id="{07681CC0-B4D3-456B-845A-14352AAE27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1"/>
            <a:ext cx="3144336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dirty="0">
                <a:solidFill>
                  <a:schemeClr val="tx1"/>
                </a:solidFill>
                <a:latin typeface="DM Serif Display" pitchFamily="2" charset="0"/>
                <a:ea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31" name="Text">
            <a:extLst>
              <a:ext uri="{FF2B5EF4-FFF2-40B4-BE49-F238E27FC236}">
                <a16:creationId xmlns:a16="http://schemas.microsoft.com/office/drawing/2014/main" id="{DE21D1AB-DE90-40F4-AC7C-F0E829CFDC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3144337" cy="3414101"/>
          </a:xfrm>
          <a:prstGeom prst="rect">
            <a:avLst/>
          </a:prstGeom>
        </p:spPr>
        <p:txBody>
          <a:bodyPr anchor="t"/>
          <a:lstStyle>
            <a:lvl1pPr mar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  <a:defRPr lang="en-GB" sz="1100" b="0" i="0" kern="1200" cap="none" baseline="0" dirty="0" smtClean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 defTabSz="270000">
              <a:spcAft>
                <a:spcPts val="600"/>
              </a:spcAft>
              <a:buFont typeface="Arial" panose="020B0604020202020204" pitchFamily="34" charset="0"/>
              <a:buChar char="•"/>
              <a:defRPr lang="en-GB" sz="11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defTabSz="2700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100"/>
            </a:lvl3pPr>
            <a:lvl4pPr marL="540000" indent="-180000" defTabSz="270000">
              <a:spcAft>
                <a:spcPts val="600"/>
              </a:spcAft>
              <a:buClrTx/>
              <a:defRPr sz="1100"/>
            </a:lvl4pPr>
            <a:lvl5pPr marL="720000" indent="-180000" defTabSz="270000">
              <a:spcAft>
                <a:spcPts val="600"/>
              </a:spcAft>
              <a:buClrTx/>
              <a:defRPr sz="11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Place text here in 11pt for long paragraphs or 18pt if short, use indent for more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32" name="Image">
            <a:extLst>
              <a:ext uri="{FF2B5EF4-FFF2-40B4-BE49-F238E27FC236}">
                <a16:creationId xmlns:a16="http://schemas.microsoft.com/office/drawing/2014/main" id="{E1BF4602-030C-49E2-8BC4-A015E6FF59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224339" y="0"/>
            <a:ext cx="7967662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r>
              <a:rPr lang="en-GB"/>
              <a:t>Add image, then ‘Send to Back’</a:t>
            </a:r>
          </a:p>
        </p:txBody>
      </p:sp>
      <p:sp>
        <p:nvSpPr>
          <p:cNvPr id="33" name="Source">
            <a:extLst>
              <a:ext uri="{FF2B5EF4-FFF2-40B4-BE49-F238E27FC236}">
                <a16:creationId xmlns:a16="http://schemas.microsoft.com/office/drawing/2014/main" id="{FA9D166D-B130-491E-A9E1-98C5CC49802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34" name="Footer">
            <a:extLst>
              <a:ext uri="{FF2B5EF4-FFF2-40B4-BE49-F238E27FC236}">
                <a16:creationId xmlns:a16="http://schemas.microsoft.com/office/drawing/2014/main" id="{C37CB987-2983-4577-AEC7-F9797616C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35" name="Slide Number">
            <a:extLst>
              <a:ext uri="{FF2B5EF4-FFF2-40B4-BE49-F238E27FC236}">
                <a16:creationId xmlns:a16="http://schemas.microsoft.com/office/drawing/2014/main" id="{949EDA5F-B9EB-4054-B9D2-68FC50473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84A72AE5-1916-3647-B5B2-BBFDDD31A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17" name="Guide 1">
            <a:extLst>
              <a:ext uri="{FF2B5EF4-FFF2-40B4-BE49-F238E27FC236}">
                <a16:creationId xmlns:a16="http://schemas.microsoft.com/office/drawing/2014/main" id="{044B1DAE-6777-45D3-8DA5-009C9A450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grpSp>
        <p:nvGrpSpPr>
          <p:cNvPr id="36" name="Ampersand Roundel">
            <a:extLst>
              <a:ext uri="{FF2B5EF4-FFF2-40B4-BE49-F238E27FC236}">
                <a16:creationId xmlns:a16="http://schemas.microsoft.com/office/drawing/2014/main" id="{2F36E2AE-1F74-4DDE-B899-76B5031FB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37" name="Roundel">
              <a:extLst>
                <a:ext uri="{FF2B5EF4-FFF2-40B4-BE49-F238E27FC236}">
                  <a16:creationId xmlns:a16="http://schemas.microsoft.com/office/drawing/2014/main" id="{9A04883E-C0FB-458C-A789-7546CFDBCF58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38" name="Ampersand">
              <a:extLst>
                <a:ext uri="{FF2B5EF4-FFF2-40B4-BE49-F238E27FC236}">
                  <a16:creationId xmlns:a16="http://schemas.microsoft.com/office/drawing/2014/main" id="{A7BF1AC0-00BA-4FD2-811D-5217A100C5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0675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2" pos="5178">
          <p15:clr>
            <a:srgbClr val="A4A3A4"/>
          </p15:clr>
        </p15:guide>
        <p15:guide id="3" pos="2320">
          <p15:clr>
            <a:srgbClr val="A4A3A4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Right Half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uide 1">
            <a:extLst>
              <a:ext uri="{FF2B5EF4-FFF2-40B4-BE49-F238E27FC236}">
                <a16:creationId xmlns:a16="http://schemas.microsoft.com/office/drawing/2014/main" id="{A78A7B08-5791-4859-8036-B4E63D415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60B9D974-B1F2-C84C-B5E3-9F9F01CEA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grpSp>
        <p:nvGrpSpPr>
          <p:cNvPr id="22" name="Background">
            <a:extLst>
              <a:ext uri="{FF2B5EF4-FFF2-40B4-BE49-F238E27FC236}">
                <a16:creationId xmlns:a16="http://schemas.microsoft.com/office/drawing/2014/main" id="{D0D8DFEC-BC29-42BD-B46C-C45A5C591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35E60B-435A-4ACB-8A2A-6D89378DD8AB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1C35D2-2304-480C-876F-60E301FBEBAF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2ADA6D3-ADDE-4FF4-972A-E5631E79711F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29" name="Headline">
            <a:extLst>
              <a:ext uri="{FF2B5EF4-FFF2-40B4-BE49-F238E27FC236}">
                <a16:creationId xmlns:a16="http://schemas.microsoft.com/office/drawing/2014/main" id="{EC40D63D-74E1-458E-A75F-D5B0E19D7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5016249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>
                <a:ea typeface="DM Serif Display" pitchFamily="2" charset="0"/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31" name="Text">
            <a:extLst>
              <a:ext uri="{FF2B5EF4-FFF2-40B4-BE49-F238E27FC236}">
                <a16:creationId xmlns:a16="http://schemas.microsoft.com/office/drawing/2014/main" id="{7CB2E505-9C54-4E32-A840-2CABF53347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5016251" cy="3414101"/>
          </a:xfrm>
          <a:prstGeom prst="rect">
            <a:avLst/>
          </a:prstGeom>
        </p:spPr>
        <p:txBody>
          <a:bodyPr anchor="t"/>
          <a:lstStyle>
            <a:lvl1pPr marL="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2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US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marL="180000" lvl="1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and remove bullet point style when necessary, use indent for next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32" name="Image">
            <a:extLst>
              <a:ext uri="{FF2B5EF4-FFF2-40B4-BE49-F238E27FC236}">
                <a16:creationId xmlns:a16="http://schemas.microsoft.com/office/drawing/2014/main" id="{09BB8FCF-9A75-4F3F-B3FB-6D9EC1323E4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r>
              <a:rPr lang="en-GB"/>
              <a:t>Add image, then ‘Send to Back’</a:t>
            </a:r>
          </a:p>
        </p:txBody>
      </p:sp>
      <p:sp>
        <p:nvSpPr>
          <p:cNvPr id="33" name="Source">
            <a:extLst>
              <a:ext uri="{FF2B5EF4-FFF2-40B4-BE49-F238E27FC236}">
                <a16:creationId xmlns:a16="http://schemas.microsoft.com/office/drawing/2014/main" id="{B70A5DBE-89CF-4CF1-920C-7AEB9A0A4DC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34" name="Footer">
            <a:extLst>
              <a:ext uri="{FF2B5EF4-FFF2-40B4-BE49-F238E27FC236}">
                <a16:creationId xmlns:a16="http://schemas.microsoft.com/office/drawing/2014/main" id="{08105B2B-9C77-4D3E-B178-EF5BF338B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38" name="Slide Number">
            <a:extLst>
              <a:ext uri="{FF2B5EF4-FFF2-40B4-BE49-F238E27FC236}">
                <a16:creationId xmlns:a16="http://schemas.microsoft.com/office/drawing/2014/main" id="{E98F9678-F43C-4875-9AF3-98D414E36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39" name="Ampersand Roundel">
            <a:extLst>
              <a:ext uri="{FF2B5EF4-FFF2-40B4-BE49-F238E27FC236}">
                <a16:creationId xmlns:a16="http://schemas.microsoft.com/office/drawing/2014/main" id="{2567E5B6-9592-42F0-837A-7F04AD1E5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40" name="Roundel">
              <a:extLst>
                <a:ext uri="{FF2B5EF4-FFF2-40B4-BE49-F238E27FC236}">
                  <a16:creationId xmlns:a16="http://schemas.microsoft.com/office/drawing/2014/main" id="{34266B1F-9AB7-4C5B-88A6-32CCD4EEEF4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41" name="Ampersand">
              <a:extLst>
                <a:ext uri="{FF2B5EF4-FFF2-40B4-BE49-F238E27FC236}">
                  <a16:creationId xmlns:a16="http://schemas.microsoft.com/office/drawing/2014/main" id="{E58443A1-E4F7-4588-81CB-6D785CBB35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6346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 Left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D6C55250-81B5-4E1B-8A0E-45CB83B58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07FB3E1-A915-4F88-8F88-5A4B9B203C6E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10F06-D22F-44A9-8B8D-4D34EAD3C190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1E1B63-1761-49D2-8F8D-D8A9299DB1D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16" name="Guide">
            <a:extLst>
              <a:ext uri="{FF2B5EF4-FFF2-40B4-BE49-F238E27FC236}">
                <a16:creationId xmlns:a16="http://schemas.microsoft.com/office/drawing/2014/main" id="{A78A7B08-5791-4859-8036-B4E63D415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18" name="Image">
            <a:extLst>
              <a:ext uri="{FF2B5EF4-FFF2-40B4-BE49-F238E27FC236}">
                <a16:creationId xmlns:a16="http://schemas.microsoft.com/office/drawing/2014/main" id="{9DFA7F50-64BB-45A9-9181-B4C3D39AD5C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51" y="539425"/>
            <a:ext cx="5016499" cy="5410525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1" name="Quote">
            <a:extLst>
              <a:ext uri="{FF2B5EF4-FFF2-40B4-BE49-F238E27FC236}">
                <a16:creationId xmlns:a16="http://schemas.microsoft.com/office/drawing/2014/main" id="{A688430B-2FF5-46F6-A8DA-9743C6984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5999" y="1657351"/>
            <a:ext cx="5554365" cy="3543298"/>
          </a:xfrm>
        </p:spPr>
        <p:txBody>
          <a:bodyPr rIns="180000" anchor="ctr"/>
          <a:lstStyle>
            <a:lvl1pPr marL="0" indent="0" algn="l" defTabSz="806846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48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  <a:defRPr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/>
              <a:t>Place quote here in DM Serif Display</a:t>
            </a:r>
          </a:p>
          <a:p>
            <a:pPr lvl="1"/>
            <a:r>
              <a:rPr lang="en-US"/>
              <a:t>PLACE SOURCE HERE IN OPEN SANS</a:t>
            </a:r>
          </a:p>
        </p:txBody>
      </p:sp>
      <p:sp>
        <p:nvSpPr>
          <p:cNvPr id="22" name="Source">
            <a:extLst>
              <a:ext uri="{FF2B5EF4-FFF2-40B4-BE49-F238E27FC236}">
                <a16:creationId xmlns:a16="http://schemas.microsoft.com/office/drawing/2014/main" id="{31E6C959-5F99-4146-B592-31399FDD0D1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5" name="Footer">
            <a:extLst>
              <a:ext uri="{FF2B5EF4-FFF2-40B4-BE49-F238E27FC236}">
                <a16:creationId xmlns:a16="http://schemas.microsoft.com/office/drawing/2014/main" id="{E6611C49-79BF-44CC-AB48-8E4A77023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70EE8403-4DC0-491F-9A65-BC0CBEE65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27" name="Ampersand Roundel">
            <a:extLst>
              <a:ext uri="{FF2B5EF4-FFF2-40B4-BE49-F238E27FC236}">
                <a16:creationId xmlns:a16="http://schemas.microsoft.com/office/drawing/2014/main" id="{3A8A7F55-FB7F-4726-90F2-3A039354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8" name="Roundel">
              <a:extLst>
                <a:ext uri="{FF2B5EF4-FFF2-40B4-BE49-F238E27FC236}">
                  <a16:creationId xmlns:a16="http://schemas.microsoft.com/office/drawing/2014/main" id="{09545511-2C49-41AE-8AB1-DEE42CCAFA4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9" name="Ampersand">
              <a:extLst>
                <a:ext uri="{FF2B5EF4-FFF2-40B4-BE49-F238E27FC236}">
                  <a16:creationId xmlns:a16="http://schemas.microsoft.com/office/drawing/2014/main" id="{6FD73FDD-8637-40BA-93DC-BE2672563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819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Descrip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mage">
            <a:extLst>
              <a:ext uri="{FF2B5EF4-FFF2-40B4-BE49-F238E27FC236}">
                <a16:creationId xmlns:a16="http://schemas.microsoft.com/office/drawing/2014/main" id="{22B7FD02-C72A-5C44-8688-FA9A4FD87F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Ins="540000" anchor="ctr"/>
          <a:lstStyle>
            <a:lvl1pPr marL="0" indent="0" algn="r">
              <a:buNone/>
              <a:defRPr sz="1800" b="0" i="0"/>
            </a:lvl1pPr>
          </a:lstStyle>
          <a:p>
            <a:r>
              <a:rPr lang="en-GB"/>
              <a:t>Add media here then ‘Send to Back’</a:t>
            </a:r>
            <a:endParaRPr lang="en-US"/>
          </a:p>
        </p:txBody>
      </p:sp>
      <p:sp>
        <p:nvSpPr>
          <p:cNvPr id="16" name="Headline">
            <a:extLst>
              <a:ext uri="{FF2B5EF4-FFF2-40B4-BE49-F238E27FC236}">
                <a16:creationId xmlns:a16="http://schemas.microsoft.com/office/drawing/2014/main" id="{CF7FDDDC-4FCB-504C-B8C1-C604F763405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0" y="0"/>
            <a:ext cx="6078387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10800000" scaled="1"/>
          </a:gradFill>
        </p:spPr>
        <p:txBody>
          <a:bodyPr lIns="540000" tIns="540000" rIns="540000" bIns="540000" anchor="ctr"/>
          <a:lstStyle>
            <a:lvl1pPr marL="0" indent="0" algn="l" defTabSz="2700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800" b="0" i="0" kern="1200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defTabSz="270000">
              <a:spcBef>
                <a:spcPts val="1200"/>
              </a:spcBef>
              <a:spcAft>
                <a:spcPts val="2400"/>
              </a:spcAft>
              <a:buNone/>
              <a:defRPr sz="2400" b="1"/>
            </a:lvl2pPr>
            <a:lvl3pPr marL="0" indent="0" defTabSz="270000">
              <a:buClrTx/>
              <a:buFont typeface="Arial" panose="020B0604020202020204" pitchFamily="34" charset="0"/>
              <a:buNone/>
              <a:defRPr lang="en-GB" sz="16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360000" indent="-180000" defTabSz="270000">
              <a:buFont typeface="Arial" panose="020B0604020202020204" pitchFamily="34" charset="0"/>
              <a:buChar char="•"/>
              <a:defRPr sz="1600"/>
            </a:lvl4pPr>
            <a:lvl5pPr marL="360000" indent="-180000" defTabSz="270000">
              <a:buClrTx/>
              <a:buFont typeface="Arial" panose="020B0604020202020204" pitchFamily="34" charset="0"/>
              <a:buChar char="•"/>
              <a:defRPr lang="en-GB" sz="16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810000" indent="-270000">
              <a:defRPr lang="en-US" sz="1600" b="0" i="0" kern="1200" baseline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marL="0" lvl="0" indent="0" algn="l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Optional headline here 48pt – align to top, center or bottom</a:t>
            </a:r>
          </a:p>
        </p:txBody>
      </p:sp>
      <p:sp>
        <p:nvSpPr>
          <p:cNvPr id="20" name="Client Name">
            <a:extLst>
              <a:ext uri="{FF2B5EF4-FFF2-40B4-BE49-F238E27FC236}">
                <a16:creationId xmlns:a16="http://schemas.microsoft.com/office/drawing/2014/main" id="{F6457017-21CA-4620-8BB1-36282B6E096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096000" y="-1"/>
            <a:ext cx="5916000" cy="720000"/>
          </a:xfrm>
          <a:prstGeom prst="rect">
            <a:avLst/>
          </a:prstGeom>
          <a:solidFill>
            <a:schemeClr val="accent6"/>
          </a:solidFill>
        </p:spPr>
        <p:txBody>
          <a:bodyPr lIns="180000" rIns="1800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lang="en-GB" sz="1200" b="1" i="0" kern="1200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Add Client Name in Bold and project type in the next line – or leave blank</a:t>
            </a:r>
            <a:endParaRPr lang="en-US"/>
          </a:p>
        </p:txBody>
      </p:sp>
      <p:sp>
        <p:nvSpPr>
          <p:cNvPr id="11" name="Guide">
            <a:extLst>
              <a:ext uri="{FF2B5EF4-FFF2-40B4-BE49-F238E27FC236}">
                <a16:creationId xmlns:a16="http://schemas.microsoft.com/office/drawing/2014/main" id="{004A0803-ABAF-AB48-86EB-FC6981E7D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-610880"/>
            <a:ext cx="2984205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title text box color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</a:t>
            </a: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Blue, Purple or Dark Green (with white text) OR Yellow, Light Green or Light Blue (with black text)</a:t>
            </a:r>
          </a:p>
        </p:txBody>
      </p:sp>
      <p:sp>
        <p:nvSpPr>
          <p:cNvPr id="15" name="Guide">
            <a:extLst>
              <a:ext uri="{FF2B5EF4-FFF2-40B4-BE49-F238E27FC236}">
                <a16:creationId xmlns:a16="http://schemas.microsoft.com/office/drawing/2014/main" id="{7AC8C24C-7F95-8A4B-8789-3F828096C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07794" y="-610880"/>
            <a:ext cx="2984205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6" name="Footer">
            <a:extLst>
              <a:ext uri="{FF2B5EF4-FFF2-40B4-BE49-F238E27FC236}">
                <a16:creationId xmlns:a16="http://schemas.microsoft.com/office/drawing/2014/main" id="{3D7852F0-4981-A74E-86DA-C243D938C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5" name="Slide Number">
            <a:extLst>
              <a:ext uri="{FF2B5EF4-FFF2-40B4-BE49-F238E27FC236}">
                <a16:creationId xmlns:a16="http://schemas.microsoft.com/office/drawing/2014/main" id="{D89E9A7A-8D48-6F4B-BC87-C59AF71FD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3" name="Ampersand Roundel">
            <a:extLst>
              <a:ext uri="{FF2B5EF4-FFF2-40B4-BE49-F238E27FC236}">
                <a16:creationId xmlns:a16="http://schemas.microsoft.com/office/drawing/2014/main" id="{7E6DD858-875A-455F-9440-85F55A408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4" name="Roundel">
              <a:extLst>
                <a:ext uri="{FF2B5EF4-FFF2-40B4-BE49-F238E27FC236}">
                  <a16:creationId xmlns:a16="http://schemas.microsoft.com/office/drawing/2014/main" id="{557CED39-F7FE-41FB-8C21-A4C4E42981F9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7" name="Ampersand">
              <a:extLst>
                <a:ext uri="{FF2B5EF4-FFF2-40B4-BE49-F238E27FC236}">
                  <a16:creationId xmlns:a16="http://schemas.microsoft.com/office/drawing/2014/main" id="{888E7115-8595-4CE8-BA22-AB6AFF395B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664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Text List x3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7" name="Section Title">
            <a:extLst>
              <a:ext uri="{FF2B5EF4-FFF2-40B4-BE49-F238E27FC236}">
                <a16:creationId xmlns:a16="http://schemas.microsoft.com/office/drawing/2014/main" id="{C04FFF10-37C7-6345-9F28-4B7A50DBB4A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8" name="Headline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9" name="Subheadline 1">
            <a:extLst>
              <a:ext uri="{FF2B5EF4-FFF2-40B4-BE49-F238E27FC236}">
                <a16:creationId xmlns:a16="http://schemas.microsoft.com/office/drawing/2014/main" id="{1321CF95-D5D4-9D48-9952-1FCEE036F4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5"/>
            <a:ext cx="3342366" cy="162051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cxnSp>
        <p:nvCxnSpPr>
          <p:cNvPr id="4" name="Line 1">
            <a:extLst>
              <a:ext uri="{FF2B5EF4-FFF2-40B4-BE49-F238E27FC236}">
                <a16:creationId xmlns:a16="http://schemas.microsoft.com/office/drawing/2014/main" id="{00B4E14F-5227-B144-964B-EDA784F46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40000" y="3428999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1">
            <a:extLst>
              <a:ext uri="{FF2B5EF4-FFF2-40B4-BE49-F238E27FC236}">
                <a16:creationId xmlns:a16="http://schemas.microsoft.com/office/drawing/2014/main" id="{1B571C64-32CB-2F4C-9514-541EFD3D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3608713"/>
            <a:ext cx="3342366" cy="23412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300"/>
              </a:spcAft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Subheadline 2">
            <a:extLst>
              <a:ext uri="{FF2B5EF4-FFF2-40B4-BE49-F238E27FC236}">
                <a16:creationId xmlns:a16="http://schemas.microsoft.com/office/drawing/2014/main" id="{4FAD3C46-2C18-AF4B-B2BD-724295470B4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4363" y="1628775"/>
            <a:ext cx="3340006" cy="162051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cxnSp>
        <p:nvCxnSpPr>
          <p:cNvPr id="17" name="Line 2">
            <a:extLst>
              <a:ext uri="{FF2B5EF4-FFF2-40B4-BE49-F238E27FC236}">
                <a16:creationId xmlns:a16="http://schemas.microsoft.com/office/drawing/2014/main" id="{AC066DA3-CD0C-954C-B324-60851F57C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424363" y="3428999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2">
            <a:extLst>
              <a:ext uri="{FF2B5EF4-FFF2-40B4-BE49-F238E27FC236}">
                <a16:creationId xmlns:a16="http://schemas.microsoft.com/office/drawing/2014/main" id="{006E5145-484F-4D43-A507-F6A34A541FD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4424363" y="3608713"/>
            <a:ext cx="3340006" cy="23412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300"/>
              </a:spcAft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Subheadline 3">
            <a:extLst>
              <a:ext uri="{FF2B5EF4-FFF2-40B4-BE49-F238E27FC236}">
                <a16:creationId xmlns:a16="http://schemas.microsoft.com/office/drawing/2014/main" id="{13B319E3-172E-BA4D-8DFF-7F1A2F8E95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6364" y="1628775"/>
            <a:ext cx="3344001" cy="162051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cxnSp>
        <p:nvCxnSpPr>
          <p:cNvPr id="19" name="Line 3">
            <a:extLst>
              <a:ext uri="{FF2B5EF4-FFF2-40B4-BE49-F238E27FC236}">
                <a16:creationId xmlns:a16="http://schemas.microsoft.com/office/drawing/2014/main" id="{3ABE172B-22B5-D94E-A527-985B199BE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06364" y="3428999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3">
            <a:extLst>
              <a:ext uri="{FF2B5EF4-FFF2-40B4-BE49-F238E27FC236}">
                <a16:creationId xmlns:a16="http://schemas.microsoft.com/office/drawing/2014/main" id="{5F7DB26D-420F-6D46-9CD5-2355241E46D8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306364" y="3608713"/>
            <a:ext cx="3344001" cy="23412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300"/>
              </a:spcAft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4" name="Source">
            <a:extLst>
              <a:ext uri="{FF2B5EF4-FFF2-40B4-BE49-F238E27FC236}">
                <a16:creationId xmlns:a16="http://schemas.microsoft.com/office/drawing/2014/main" id="{32CB83CF-77DB-0141-9953-065C6D3E2D5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6" name="Footer">
            <a:extLst>
              <a:ext uri="{FF2B5EF4-FFF2-40B4-BE49-F238E27FC236}">
                <a16:creationId xmlns:a16="http://schemas.microsoft.com/office/drawing/2014/main" id="{A03B89CE-2242-0047-96D9-DD960EF1C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5" name="Slide Number">
            <a:extLst>
              <a:ext uri="{FF2B5EF4-FFF2-40B4-BE49-F238E27FC236}">
                <a16:creationId xmlns:a16="http://schemas.microsoft.com/office/drawing/2014/main" id="{2E381619-3725-E347-B5DB-539657F01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52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 x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your headline here</a:t>
            </a:r>
          </a:p>
        </p:txBody>
      </p:sp>
      <p:sp>
        <p:nvSpPr>
          <p:cNvPr id="27" name="Text Box 1">
            <a:extLst>
              <a:ext uri="{FF2B5EF4-FFF2-40B4-BE49-F238E27FC236}">
                <a16:creationId xmlns:a16="http://schemas.microsoft.com/office/drawing/2014/main" id="{0607774F-12DA-4C45-A78E-517DBBD034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0000" y="1640347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C64C6185-03D1-B64B-ABE0-B52C09EFBB9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415631" y="1640347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D6185D2B-41CB-C749-8721-0D76EC38F5D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291261" y="1640347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CE372CF1-CD9B-4140-B09C-EE189DEE84C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40000" y="4053348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0A69F00F-885C-1E47-A091-591CF698BDB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415631" y="4053348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468996A6-2DFD-F748-9D82-2E7A3E09409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291261" y="4053348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17" name="Source">
            <a:extLst>
              <a:ext uri="{FF2B5EF4-FFF2-40B4-BE49-F238E27FC236}">
                <a16:creationId xmlns:a16="http://schemas.microsoft.com/office/drawing/2014/main" id="{6EC0C69C-F53E-B945-9DC9-857650DC6D8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8" name="Slide Number Placeholder 40">
            <a:extLst>
              <a:ext uri="{FF2B5EF4-FFF2-40B4-BE49-F238E27FC236}">
                <a16:creationId xmlns:a16="http://schemas.microsoft.com/office/drawing/2014/main" id="{0639F469-F995-6C4D-9605-AB305069C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9FBABA1F-8A22-064A-B33E-B229E43F4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grpSp>
        <p:nvGrpSpPr>
          <p:cNvPr id="16" name="Ampersand Roundel">
            <a:extLst>
              <a:ext uri="{FF2B5EF4-FFF2-40B4-BE49-F238E27FC236}">
                <a16:creationId xmlns:a16="http://schemas.microsoft.com/office/drawing/2014/main" id="{F0E2091C-0517-4BBB-8B8B-71A802776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FEFC5EFC-C2AA-4C62-9FC9-427C5BF392BB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63DA0BD3-CD1D-49AD-9C8B-BF553500D2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872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2228">
          <p15:clr>
            <a:srgbClr val="A4A3A4"/>
          </p15:clr>
        </p15:guide>
        <p15:guide id="3" orient="horz" pos="2546">
          <p15:clr>
            <a:srgbClr val="A4A3A4"/>
          </p15:clr>
        </p15:guide>
        <p15:guide id="4" pos="2457">
          <p15:clr>
            <a:srgbClr val="A4A3A4"/>
          </p15:clr>
        </p15:guide>
        <p15:guide id="5" pos="2774">
          <p15:clr>
            <a:srgbClr val="A4A3A4"/>
          </p15:clr>
        </p15:guide>
        <p15:guide id="6" pos="4906">
          <p15:clr>
            <a:srgbClr val="A4A3A4"/>
          </p15:clr>
        </p15:guide>
        <p15:guide id="7" pos="5223">
          <p15:clr>
            <a:srgbClr val="A4A3A4"/>
          </p15:clr>
        </p15:guide>
        <p15:guide id="8" orient="horz" pos="3748">
          <p15:clr>
            <a:srgbClr val="A4A3A4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 x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</a:t>
            </a:r>
          </a:p>
        </p:txBody>
      </p:sp>
      <p:sp>
        <p:nvSpPr>
          <p:cNvPr id="31" name="Text Box 1">
            <a:extLst>
              <a:ext uri="{FF2B5EF4-FFF2-40B4-BE49-F238E27FC236}">
                <a16:creationId xmlns:a16="http://schemas.microsoft.com/office/drawing/2014/main" id="{47D8BEF3-3FFF-DB44-8AB6-8537EE1A908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0001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9EA7ED66-68F4-A44B-86A5-2044AF547F6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448217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86D58A13-5314-4744-961C-9908663DFC9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356433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2" name="Text Box 4">
            <a:extLst>
              <a:ext uri="{FF2B5EF4-FFF2-40B4-BE49-F238E27FC236}">
                <a16:creationId xmlns:a16="http://schemas.microsoft.com/office/drawing/2014/main" id="{8A0190FD-39FB-3C40-AB27-85D77A056CB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264650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5" name="Text Box 5">
            <a:extLst>
              <a:ext uri="{FF2B5EF4-FFF2-40B4-BE49-F238E27FC236}">
                <a16:creationId xmlns:a16="http://schemas.microsoft.com/office/drawing/2014/main" id="{8D44EC71-371E-454C-90DA-D80317FEE2E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40001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4" name="Text Box 6">
            <a:extLst>
              <a:ext uri="{FF2B5EF4-FFF2-40B4-BE49-F238E27FC236}">
                <a16:creationId xmlns:a16="http://schemas.microsoft.com/office/drawing/2014/main" id="{9A7CE290-7F9A-364F-8587-B70301C6913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448217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3" name="Text Box 7">
            <a:extLst>
              <a:ext uri="{FF2B5EF4-FFF2-40B4-BE49-F238E27FC236}">
                <a16:creationId xmlns:a16="http://schemas.microsoft.com/office/drawing/2014/main" id="{0E5538A5-5082-2D45-91AE-85A9023FDD3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56433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6" name="Text Box 8">
            <a:extLst>
              <a:ext uri="{FF2B5EF4-FFF2-40B4-BE49-F238E27FC236}">
                <a16:creationId xmlns:a16="http://schemas.microsoft.com/office/drawing/2014/main" id="{7DBF1BAE-7D6C-7040-A477-882916A0C5D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64650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3" name="Source">
            <a:extLst>
              <a:ext uri="{FF2B5EF4-FFF2-40B4-BE49-F238E27FC236}">
                <a16:creationId xmlns:a16="http://schemas.microsoft.com/office/drawing/2014/main" id="{1EA60D7A-F9E3-3648-9975-ADE573840B6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5" name="Footer">
            <a:extLst>
              <a:ext uri="{FF2B5EF4-FFF2-40B4-BE49-F238E27FC236}">
                <a16:creationId xmlns:a16="http://schemas.microsoft.com/office/drawing/2014/main" id="{DC9E1289-46D6-284B-803F-9E7B222FC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4" name="Slide Number">
            <a:extLst>
              <a:ext uri="{FF2B5EF4-FFF2-40B4-BE49-F238E27FC236}">
                <a16:creationId xmlns:a16="http://schemas.microsoft.com/office/drawing/2014/main" id="{D5E8967F-DE23-E145-A1F6-2594EA11F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2" name="Ampersand Roundel">
            <a:extLst>
              <a:ext uri="{FF2B5EF4-FFF2-40B4-BE49-F238E27FC236}">
                <a16:creationId xmlns:a16="http://schemas.microsoft.com/office/drawing/2014/main" id="{D3B86BC0-9807-8F42-8C8C-CC01B8D6C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3" name="Roundel">
              <a:extLst>
                <a:ext uri="{FF2B5EF4-FFF2-40B4-BE49-F238E27FC236}">
                  <a16:creationId xmlns:a16="http://schemas.microsoft.com/office/drawing/2014/main" id="{37E76BB3-7937-0B40-89D0-CFC10E1DF45D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4" name="Ampersand">
              <a:extLst>
                <a:ext uri="{FF2B5EF4-FFF2-40B4-BE49-F238E27FC236}">
                  <a16:creationId xmlns:a16="http://schemas.microsoft.com/office/drawing/2014/main" id="{CF4C187C-9B38-9F47-BA36-F9C6319DA4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8832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3" orient="horz" pos="4320">
          <p15:clr>
            <a:srgbClr val="A4A3A4"/>
          </p15:clr>
        </p15:guide>
        <p15:guide id="4" pos="3681">
          <p15:clr>
            <a:srgbClr val="A4A3A4"/>
          </p15:clr>
        </p15:guide>
        <p15:guide id="5" pos="3999">
          <p15:clr>
            <a:srgbClr val="A4A3A4"/>
          </p15:clr>
        </p15:guide>
        <p15:guide id="6" pos="2162">
          <p15:clr>
            <a:srgbClr val="A4A3A4"/>
          </p15:clr>
        </p15:guide>
        <p15:guide id="7" pos="1844">
          <p15:clr>
            <a:srgbClr val="A4A3A4"/>
          </p15:clr>
        </p15:guide>
        <p15:guide id="8" pos="5518">
          <p15:clr>
            <a:srgbClr val="A4A3A4"/>
          </p15:clr>
        </p15:guide>
        <p15:guide id="9" pos="5836">
          <p15:clr>
            <a:srgbClr val="A4A3A4"/>
          </p15:clr>
        </p15:guide>
        <p15:guide id="10" orient="horz" pos="2228">
          <p15:clr>
            <a:srgbClr val="A4A3A4"/>
          </p15:clr>
        </p15:guide>
        <p15:guide id="11" orient="horz" pos="2546">
          <p15:clr>
            <a:srgbClr val="A4A3A4"/>
          </p15:clr>
        </p15:guide>
        <p15:guide id="12" orient="horz" pos="3748">
          <p15:clr>
            <a:srgbClr val="A4A3A4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Text List x3,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42D75DE-6089-7849-AAC8-6BA4E4380D0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7" name="Slide Number Placeholder 40">
            <a:extLst>
              <a:ext uri="{FF2B5EF4-FFF2-40B4-BE49-F238E27FC236}">
                <a16:creationId xmlns:a16="http://schemas.microsoft.com/office/drawing/2014/main" id="{4BA72448-42A9-B040-87F9-02704CEB7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472EF15-A9F3-D544-B377-5A50DE648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A0ECD1B3-1659-574D-B69B-74616F0E8CD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8"/>
            <a:ext cx="3342366" cy="1825469"/>
          </a:xfr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400" b="1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Place first key point here in Open Sans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D7011D3-E1A9-4F4C-88AF-BEEF778DBE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0001" y="4066420"/>
            <a:ext cx="3342366" cy="18835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lang="en-GB" sz="1400" b="0" i="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180000" lvl="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in Open Sans and remove bullet point style when necessary, use indent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E5220763-0E80-194E-8AA8-6B6498C00E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4363" y="1628778"/>
            <a:ext cx="3340006" cy="1825469"/>
          </a:xfr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400" b="1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Place first key point here in Open Sans</a:t>
            </a:r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C1F2993-586B-DB44-A31C-BC0CDE26248F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4424363" y="4066420"/>
            <a:ext cx="3340006" cy="18835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180000" lvl="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in Open Sans and remove bullet point style when necessary, use indent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B8D89F2-1918-4C45-BC1E-4BE69C867A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6364" y="1628778"/>
            <a:ext cx="3344001" cy="1825469"/>
          </a:xfr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400" b="1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Place first key point here in Open Sans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9B21A2F-BE9F-CA47-981D-4CA137DB56E2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8306364" y="4066420"/>
            <a:ext cx="3344001" cy="18835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180000" lvl="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in Open Sans and remove bullet point style when necessary, use indent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335C449-DE13-E24D-B55F-9B51DE599518}"/>
              </a:ext>
            </a:extLst>
          </p:cNvPr>
          <p:cNvCxnSpPr/>
          <p:nvPr userDrawn="1"/>
        </p:nvCxnSpPr>
        <p:spPr>
          <a:xfrm>
            <a:off x="540000" y="3760341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48504D-CB93-6741-8F45-C7B2B97A4351}"/>
              </a:ext>
            </a:extLst>
          </p:cNvPr>
          <p:cNvCxnSpPr/>
          <p:nvPr userDrawn="1"/>
        </p:nvCxnSpPr>
        <p:spPr>
          <a:xfrm>
            <a:off x="4424363" y="3760341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14528A-85F3-8B43-B493-EA7482B8BD4A}"/>
              </a:ext>
            </a:extLst>
          </p:cNvPr>
          <p:cNvCxnSpPr/>
          <p:nvPr userDrawn="1"/>
        </p:nvCxnSpPr>
        <p:spPr>
          <a:xfrm>
            <a:off x="8306364" y="3760341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326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3 Col,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49845F4-B24A-5343-92B1-D2DB1ADA65B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9" name="Slide Number Placeholder 40">
            <a:extLst>
              <a:ext uri="{FF2B5EF4-FFF2-40B4-BE49-F238E27FC236}">
                <a16:creationId xmlns:a16="http://schemas.microsoft.com/office/drawing/2014/main" id="{A230AEBE-ACB5-1A42-91A0-5D522D091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B8E4C635-63CA-374B-82E1-8B2984968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365B9B7-A6E4-9F4A-863E-9F7313D75D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5"/>
            <a:ext cx="3342366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87E4461-1988-2946-9C7C-EBEB28782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2348775"/>
            <a:ext cx="3342366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ADE3993-263B-7B46-A79B-149C4B6CD6F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4363" y="1628775"/>
            <a:ext cx="3340006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711D0A-C027-3943-AC57-F464B7BCE89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4424363" y="2348775"/>
            <a:ext cx="3340006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A775D462-E8BF-A540-A1E2-7CD69B5294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6364" y="1628775"/>
            <a:ext cx="3344001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FEB4404-EF6A-AF4D-9B5B-E833F7B970C8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306364" y="2348775"/>
            <a:ext cx="3344001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723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4 Col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9F39CDB-F349-C449-9D5B-C911C34537D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9" name="Slide Number Placeholder 40">
            <a:extLst>
              <a:ext uri="{FF2B5EF4-FFF2-40B4-BE49-F238E27FC236}">
                <a16:creationId xmlns:a16="http://schemas.microsoft.com/office/drawing/2014/main" id="{F13F4FD8-6619-7340-A500-F3C9D57D9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2D69B7C3-2F19-F845-8FA7-BDA193E42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36A88CD-4BE8-3848-A252-D34CE8659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348775"/>
            <a:ext cx="2371365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15CB52C-B1B4-8F49-80B6-0B2ED892DDC2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3452310" y="2348775"/>
            <a:ext cx="2372400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43F52790-4DFF-C640-ABA9-B4FCEB0506E2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6365655" y="2348775"/>
            <a:ext cx="2372400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FA0897C-CEFD-024C-84C3-357BD5DAA94E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279000" y="2348775"/>
            <a:ext cx="2371365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BD800E19-E0FF-6346-BB40-DDEDF2AE2C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7F7991F-CF1C-7F49-89A8-1D996E0D389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453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795F0646-CD9B-2845-BB3E-9FC13C15A4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C7F0FF93-6757-554E-93F7-2ECFE2DC07F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279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32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lent Quilt x8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Headline">
            <a:extLst>
              <a:ext uri="{FF2B5EF4-FFF2-40B4-BE49-F238E27FC236}">
                <a16:creationId xmlns:a16="http://schemas.microsoft.com/office/drawing/2014/main" id="{B5A637E6-D5CF-6C48-B3CA-FA33B3AED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0440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sp>
        <p:nvSpPr>
          <p:cNvPr id="46" name="Image 1">
            <a:extLst>
              <a:ext uri="{FF2B5EF4-FFF2-40B4-BE49-F238E27FC236}">
                <a16:creationId xmlns:a16="http://schemas.microsoft.com/office/drawing/2014/main" id="{A7E20B44-0A81-C942-A9A4-0D42811F150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48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61" name="Text 1">
            <a:extLst>
              <a:ext uri="{FF2B5EF4-FFF2-40B4-BE49-F238E27FC236}">
                <a16:creationId xmlns:a16="http://schemas.microsoft.com/office/drawing/2014/main" id="{6501825A-0271-1844-99DA-4826F56A01E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39749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6" name="Image 2">
            <a:extLst>
              <a:ext uri="{FF2B5EF4-FFF2-40B4-BE49-F238E27FC236}">
                <a16:creationId xmlns:a16="http://schemas.microsoft.com/office/drawing/2014/main" id="{8C01005B-FD3D-4B42-90B3-A9453697F222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3370963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7" name="Text 2">
            <a:extLst>
              <a:ext uri="{FF2B5EF4-FFF2-40B4-BE49-F238E27FC236}">
                <a16:creationId xmlns:a16="http://schemas.microsoft.com/office/drawing/2014/main" id="{CDFF55C5-7191-4A47-9D73-D68A801AFAA5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70964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8" name="Image 3">
            <a:extLst>
              <a:ext uri="{FF2B5EF4-FFF2-40B4-BE49-F238E27FC236}">
                <a16:creationId xmlns:a16="http://schemas.microsoft.com/office/drawing/2014/main" id="{00C2ECBE-4D98-7647-9B37-63A594ABDC79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6204886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9" name="Text 3">
            <a:extLst>
              <a:ext uri="{FF2B5EF4-FFF2-40B4-BE49-F238E27FC236}">
                <a16:creationId xmlns:a16="http://schemas.microsoft.com/office/drawing/2014/main" id="{EF188F91-3164-9D4A-8246-347B8198A2F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204887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0" name="Image 4">
            <a:extLst>
              <a:ext uri="{FF2B5EF4-FFF2-40B4-BE49-F238E27FC236}">
                <a16:creationId xmlns:a16="http://schemas.microsoft.com/office/drawing/2014/main" id="{345A35F6-2208-FB49-8AA9-BBC429305319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9033395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1" name="Text 4">
            <a:extLst>
              <a:ext uri="{FF2B5EF4-FFF2-40B4-BE49-F238E27FC236}">
                <a16:creationId xmlns:a16="http://schemas.microsoft.com/office/drawing/2014/main" id="{0E2B0D13-ACF4-7B4F-AE22-10AB93C9BFE0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9033396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1" name="Image 5">
            <a:extLst>
              <a:ext uri="{FF2B5EF4-FFF2-40B4-BE49-F238E27FC236}">
                <a16:creationId xmlns:a16="http://schemas.microsoft.com/office/drawing/2014/main" id="{B841754C-CC7E-3A44-86F9-815557567777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39748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8" name="Text 5">
            <a:extLst>
              <a:ext uri="{FF2B5EF4-FFF2-40B4-BE49-F238E27FC236}">
                <a16:creationId xmlns:a16="http://schemas.microsoft.com/office/drawing/2014/main" id="{8E3EB48D-69EC-3E47-A70D-A38EB99F7DCA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539749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2" name="Image 6">
            <a:extLst>
              <a:ext uri="{FF2B5EF4-FFF2-40B4-BE49-F238E27FC236}">
                <a16:creationId xmlns:a16="http://schemas.microsoft.com/office/drawing/2014/main" id="{DEA99571-F64C-6044-B9F8-5358056B00A4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3370963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3" name="Text 6">
            <a:extLst>
              <a:ext uri="{FF2B5EF4-FFF2-40B4-BE49-F238E27FC236}">
                <a16:creationId xmlns:a16="http://schemas.microsoft.com/office/drawing/2014/main" id="{C60E7BD6-6455-714F-B141-EBD75F62BAB2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370964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4" name="Image 7">
            <a:extLst>
              <a:ext uri="{FF2B5EF4-FFF2-40B4-BE49-F238E27FC236}">
                <a16:creationId xmlns:a16="http://schemas.microsoft.com/office/drawing/2014/main" id="{7952B374-D5FF-964E-8CA2-37A12B40C503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6204886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5" name="Text 7">
            <a:extLst>
              <a:ext uri="{FF2B5EF4-FFF2-40B4-BE49-F238E27FC236}">
                <a16:creationId xmlns:a16="http://schemas.microsoft.com/office/drawing/2014/main" id="{D979383D-276E-8E4D-9267-B9099B5F3FF5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6204887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6" name="Image 8">
            <a:extLst>
              <a:ext uri="{FF2B5EF4-FFF2-40B4-BE49-F238E27FC236}">
                <a16:creationId xmlns:a16="http://schemas.microsoft.com/office/drawing/2014/main" id="{FD746299-7F8F-DD44-9F68-1CDD8DD0F85C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9033395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7" name="Text 8">
            <a:extLst>
              <a:ext uri="{FF2B5EF4-FFF2-40B4-BE49-F238E27FC236}">
                <a16:creationId xmlns:a16="http://schemas.microsoft.com/office/drawing/2014/main" id="{2F671004-B7D8-034D-8934-2E26DA22268B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9033396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101" name="Source">
            <a:extLst>
              <a:ext uri="{FF2B5EF4-FFF2-40B4-BE49-F238E27FC236}">
                <a16:creationId xmlns:a16="http://schemas.microsoft.com/office/drawing/2014/main" id="{3516A289-FDF9-5C41-B259-8A1C7F262F3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03" name="Footer">
            <a:extLst>
              <a:ext uri="{FF2B5EF4-FFF2-40B4-BE49-F238E27FC236}">
                <a16:creationId xmlns:a16="http://schemas.microsoft.com/office/drawing/2014/main" id="{2CF5BC5D-54C9-FF4D-89CD-460D3313F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02" name="Slide Number">
            <a:extLst>
              <a:ext uri="{FF2B5EF4-FFF2-40B4-BE49-F238E27FC236}">
                <a16:creationId xmlns:a16="http://schemas.microsoft.com/office/drawing/2014/main" id="{ACBDC96D-DD36-454D-97B2-4CC80F131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25" name="Ampersand Roundel">
            <a:extLst>
              <a:ext uri="{FF2B5EF4-FFF2-40B4-BE49-F238E27FC236}">
                <a16:creationId xmlns:a16="http://schemas.microsoft.com/office/drawing/2014/main" id="{CCB0B577-34ED-4762-96C5-55AA32EC6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6" name="Roundel">
              <a:extLst>
                <a:ext uri="{FF2B5EF4-FFF2-40B4-BE49-F238E27FC236}">
                  <a16:creationId xmlns:a16="http://schemas.microsoft.com/office/drawing/2014/main" id="{EB77B345-4F75-451D-8D83-2FA07E551B54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7" name="Ampersand">
              <a:extLst>
                <a:ext uri="{FF2B5EF4-FFF2-40B4-BE49-F238E27FC236}">
                  <a16:creationId xmlns:a16="http://schemas.microsoft.com/office/drawing/2014/main" id="{6E99B1DB-E55C-40CE-BA2E-661A5D8389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7854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lent Quilt x15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Headline">
            <a:extLst>
              <a:ext uri="{FF2B5EF4-FFF2-40B4-BE49-F238E27FC236}">
                <a16:creationId xmlns:a16="http://schemas.microsoft.com/office/drawing/2014/main" id="{875CCA78-6A25-4FCB-A74B-141FB7745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42" name="Image 1">
            <a:extLst>
              <a:ext uri="{FF2B5EF4-FFF2-40B4-BE49-F238E27FC236}">
                <a16:creationId xmlns:a16="http://schemas.microsoft.com/office/drawing/2014/main" id="{FDA8E643-245F-45BA-8E68-98D657F11D1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48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3" name="Text 1">
            <a:extLst>
              <a:ext uri="{FF2B5EF4-FFF2-40B4-BE49-F238E27FC236}">
                <a16:creationId xmlns:a16="http://schemas.microsoft.com/office/drawing/2014/main" id="{46ED7E2C-8825-4CA4-A415-EA9191391CE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39749" y="274569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44" name="Image 2">
            <a:extLst>
              <a:ext uri="{FF2B5EF4-FFF2-40B4-BE49-F238E27FC236}">
                <a16:creationId xmlns:a16="http://schemas.microsoft.com/office/drawing/2014/main" id="{CC444FB0-FC34-43DC-818D-7EE2D205592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803637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5" name="Text 2">
            <a:extLst>
              <a:ext uri="{FF2B5EF4-FFF2-40B4-BE49-F238E27FC236}">
                <a16:creationId xmlns:a16="http://schemas.microsoft.com/office/drawing/2014/main" id="{53B2643E-3EC4-4BC7-9AD3-0F57C21AF24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803638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6" name="Image 3">
            <a:extLst>
              <a:ext uri="{FF2B5EF4-FFF2-40B4-BE49-F238E27FC236}">
                <a16:creationId xmlns:a16="http://schemas.microsoft.com/office/drawing/2014/main" id="{F39061F4-5BE5-4E6C-B3DB-473B0013C7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67526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7" name="Text 3">
            <a:extLst>
              <a:ext uri="{FF2B5EF4-FFF2-40B4-BE49-F238E27FC236}">
                <a16:creationId xmlns:a16="http://schemas.microsoft.com/office/drawing/2014/main" id="{0ED7A8DD-2017-4550-B59B-34199A039C7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067527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8" name="Image 4">
            <a:extLst>
              <a:ext uri="{FF2B5EF4-FFF2-40B4-BE49-F238E27FC236}">
                <a16:creationId xmlns:a16="http://schemas.microsoft.com/office/drawing/2014/main" id="{4F8B54F3-D848-4715-80D9-F173BA67A51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331415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9" name="Text 4">
            <a:extLst>
              <a:ext uri="{FF2B5EF4-FFF2-40B4-BE49-F238E27FC236}">
                <a16:creationId xmlns:a16="http://schemas.microsoft.com/office/drawing/2014/main" id="{96DA051E-FDC8-4AD4-B9A3-AE735B73352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331416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0" name="Image 5">
            <a:extLst>
              <a:ext uri="{FF2B5EF4-FFF2-40B4-BE49-F238E27FC236}">
                <a16:creationId xmlns:a16="http://schemas.microsoft.com/office/drawing/2014/main" id="{DCBCC6EE-75D1-45C8-8BA0-8121A51470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595305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1" name="Text 5">
            <a:extLst>
              <a:ext uri="{FF2B5EF4-FFF2-40B4-BE49-F238E27FC236}">
                <a16:creationId xmlns:a16="http://schemas.microsoft.com/office/drawing/2014/main" id="{16F88228-605A-40CC-9E11-26FD3197F4C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595306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2" name="Image 6">
            <a:extLst>
              <a:ext uri="{FF2B5EF4-FFF2-40B4-BE49-F238E27FC236}">
                <a16:creationId xmlns:a16="http://schemas.microsoft.com/office/drawing/2014/main" id="{06427CA7-A274-43CD-91AB-1183EA9E4D5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39748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3" name="Text 6">
            <a:extLst>
              <a:ext uri="{FF2B5EF4-FFF2-40B4-BE49-F238E27FC236}">
                <a16:creationId xmlns:a16="http://schemas.microsoft.com/office/drawing/2014/main" id="{6FBE2BA8-CD84-4ED8-8310-0C9040439A0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39749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4" name="Image 7">
            <a:extLst>
              <a:ext uri="{FF2B5EF4-FFF2-40B4-BE49-F238E27FC236}">
                <a16:creationId xmlns:a16="http://schemas.microsoft.com/office/drawing/2014/main" id="{7BADBD28-6927-4990-AB33-80CBF577C6B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03637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5" name="Text 7">
            <a:extLst>
              <a:ext uri="{FF2B5EF4-FFF2-40B4-BE49-F238E27FC236}">
                <a16:creationId xmlns:a16="http://schemas.microsoft.com/office/drawing/2014/main" id="{1749B478-C950-4411-BF65-5F354738265C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803638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6" name="Image 8">
            <a:extLst>
              <a:ext uri="{FF2B5EF4-FFF2-40B4-BE49-F238E27FC236}">
                <a16:creationId xmlns:a16="http://schemas.microsoft.com/office/drawing/2014/main" id="{F7A82B60-458A-4274-8A0D-6562D3AA63F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67526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7" name="Text 8">
            <a:extLst>
              <a:ext uri="{FF2B5EF4-FFF2-40B4-BE49-F238E27FC236}">
                <a16:creationId xmlns:a16="http://schemas.microsoft.com/office/drawing/2014/main" id="{1ADBB381-E3C3-4887-A7D9-7146218B005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067527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8" name="Image 9">
            <a:extLst>
              <a:ext uri="{FF2B5EF4-FFF2-40B4-BE49-F238E27FC236}">
                <a16:creationId xmlns:a16="http://schemas.microsoft.com/office/drawing/2014/main" id="{B343CEA9-54D2-400C-B9EE-7F6C213B703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331415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9" name="Text 9">
            <a:extLst>
              <a:ext uri="{FF2B5EF4-FFF2-40B4-BE49-F238E27FC236}">
                <a16:creationId xmlns:a16="http://schemas.microsoft.com/office/drawing/2014/main" id="{8DB492D0-7596-4811-B617-79A8CBD7E50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331416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0" name="Image 10">
            <a:extLst>
              <a:ext uri="{FF2B5EF4-FFF2-40B4-BE49-F238E27FC236}">
                <a16:creationId xmlns:a16="http://schemas.microsoft.com/office/drawing/2014/main" id="{50B0E23D-069C-42DD-8E66-904D1E2E1FD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595305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1" name="Text 10">
            <a:extLst>
              <a:ext uri="{FF2B5EF4-FFF2-40B4-BE49-F238E27FC236}">
                <a16:creationId xmlns:a16="http://schemas.microsoft.com/office/drawing/2014/main" id="{9ABDE604-F8C1-42C7-9217-5D363F7E307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595306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2" name="Image 11">
            <a:extLst>
              <a:ext uri="{FF2B5EF4-FFF2-40B4-BE49-F238E27FC236}">
                <a16:creationId xmlns:a16="http://schemas.microsoft.com/office/drawing/2014/main" id="{2076EDAA-B2EB-4487-8916-64BEF70CBF5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9748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3" name="Text 11">
            <a:extLst>
              <a:ext uri="{FF2B5EF4-FFF2-40B4-BE49-F238E27FC236}">
                <a16:creationId xmlns:a16="http://schemas.microsoft.com/office/drawing/2014/main" id="{D9F3980C-020C-490E-B495-CE869524853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39749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4" name="Image 12">
            <a:extLst>
              <a:ext uri="{FF2B5EF4-FFF2-40B4-BE49-F238E27FC236}">
                <a16:creationId xmlns:a16="http://schemas.microsoft.com/office/drawing/2014/main" id="{C6B6D3A8-398B-4D91-B13D-0299247D867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803637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5" name="Text 12">
            <a:extLst>
              <a:ext uri="{FF2B5EF4-FFF2-40B4-BE49-F238E27FC236}">
                <a16:creationId xmlns:a16="http://schemas.microsoft.com/office/drawing/2014/main" id="{F5299C26-F141-4528-9A02-E1CAC645A11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03638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6" name="Image 13">
            <a:extLst>
              <a:ext uri="{FF2B5EF4-FFF2-40B4-BE49-F238E27FC236}">
                <a16:creationId xmlns:a16="http://schemas.microsoft.com/office/drawing/2014/main" id="{9147185A-AFBD-4351-9CAE-B84FAF74A0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67526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7" name="Text 13">
            <a:extLst>
              <a:ext uri="{FF2B5EF4-FFF2-40B4-BE49-F238E27FC236}">
                <a16:creationId xmlns:a16="http://schemas.microsoft.com/office/drawing/2014/main" id="{2C86BE13-C17A-40B0-8AE0-C8BC15931B94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067527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8" name="Image 14">
            <a:extLst>
              <a:ext uri="{FF2B5EF4-FFF2-40B4-BE49-F238E27FC236}">
                <a16:creationId xmlns:a16="http://schemas.microsoft.com/office/drawing/2014/main" id="{AFE0B51C-E228-48A1-9D32-04837AA346D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331415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9" name="Text 14">
            <a:extLst>
              <a:ext uri="{FF2B5EF4-FFF2-40B4-BE49-F238E27FC236}">
                <a16:creationId xmlns:a16="http://schemas.microsoft.com/office/drawing/2014/main" id="{D1ED4DA6-10E0-44A3-96EE-7717386D742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7331416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100" name="Image 15">
            <a:extLst>
              <a:ext uri="{FF2B5EF4-FFF2-40B4-BE49-F238E27FC236}">
                <a16:creationId xmlns:a16="http://schemas.microsoft.com/office/drawing/2014/main" id="{FD0E1CC0-2FC2-40EA-9FF3-0420F50E361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595305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1" name="Text 15">
            <a:extLst>
              <a:ext uri="{FF2B5EF4-FFF2-40B4-BE49-F238E27FC236}">
                <a16:creationId xmlns:a16="http://schemas.microsoft.com/office/drawing/2014/main" id="{028AE1D6-9463-4F48-8DA9-08D5E5C402A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595306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102" name="Source">
            <a:extLst>
              <a:ext uri="{FF2B5EF4-FFF2-40B4-BE49-F238E27FC236}">
                <a16:creationId xmlns:a16="http://schemas.microsoft.com/office/drawing/2014/main" id="{BD4D521E-9C25-4DE8-94E2-5422F7E4A8B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03" name="Footer">
            <a:extLst>
              <a:ext uri="{FF2B5EF4-FFF2-40B4-BE49-F238E27FC236}">
                <a16:creationId xmlns:a16="http://schemas.microsoft.com/office/drawing/2014/main" id="{423FE0D1-FC31-4AAA-8B45-665B5FF52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04" name="Slide Number">
            <a:extLst>
              <a:ext uri="{FF2B5EF4-FFF2-40B4-BE49-F238E27FC236}">
                <a16:creationId xmlns:a16="http://schemas.microsoft.com/office/drawing/2014/main" id="{0D3FB5EE-4AE3-40D3-8B9A-125C7AA99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05" name="Ampersand Roundel">
            <a:extLst>
              <a:ext uri="{FF2B5EF4-FFF2-40B4-BE49-F238E27FC236}">
                <a16:creationId xmlns:a16="http://schemas.microsoft.com/office/drawing/2014/main" id="{CB7CCCBD-30BD-4208-B7C2-ECAD7AE48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06" name="Roundel">
              <a:extLst>
                <a:ext uri="{FF2B5EF4-FFF2-40B4-BE49-F238E27FC236}">
                  <a16:creationId xmlns:a16="http://schemas.microsoft.com/office/drawing/2014/main" id="{2DCF490C-CBC5-4C61-BEEC-A2C54F2622BF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07" name="Ampersand">
              <a:extLst>
                <a:ext uri="{FF2B5EF4-FFF2-40B4-BE49-F238E27FC236}">
                  <a16:creationId xmlns:a16="http://schemas.microsoft.com/office/drawing/2014/main" id="{166F3DF4-270B-4E30-AB04-5E3FE69C45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4787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Text Bar with Image Ligh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age">
            <a:extLst>
              <a:ext uri="{FF2B5EF4-FFF2-40B4-BE49-F238E27FC236}">
                <a16:creationId xmlns:a16="http://schemas.microsoft.com/office/drawing/2014/main" id="{09A9A90C-725E-489A-810C-836348D6C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14" name="Guide 1">
            <a:extLst>
              <a:ext uri="{FF2B5EF4-FFF2-40B4-BE49-F238E27FC236}">
                <a16:creationId xmlns:a16="http://schemas.microsoft.com/office/drawing/2014/main" id="{0EED0CB1-99B3-1B46-8CEE-ED571B26E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Guide 2">
            <a:extLst>
              <a:ext uri="{FF2B5EF4-FFF2-40B4-BE49-F238E27FC236}">
                <a16:creationId xmlns:a16="http://schemas.microsoft.com/office/drawing/2014/main" id="{C4FB1C1B-4038-D244-8A91-661449C65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26926380-48BA-4B80-82B8-F01B5E1A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FA77EE06-602A-4F00-B68B-7BACF8242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3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09808E31-77E1-483F-BB43-572915E65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B409CCFE-68EF-4FF2-A8E6-C27B07AE9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46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lit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 1">
            <a:extLst>
              <a:ext uri="{FF2B5EF4-FFF2-40B4-BE49-F238E27FC236}">
                <a16:creationId xmlns:a16="http://schemas.microsoft.com/office/drawing/2014/main" id="{6B66138A-0F25-4DD6-BFA0-8DFC84CF036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7614" y="1643062"/>
            <a:ext cx="4695492" cy="357187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0" indent="0" algn="r">
              <a:buNone/>
              <a:defRPr sz="3600">
                <a:latin typeface="+mj-lt"/>
              </a:defRPr>
            </a:lvl2pPr>
            <a:lvl3pPr marL="0" indent="0" algn="r">
              <a:buNone/>
              <a:defRPr sz="3600">
                <a:latin typeface="+mj-lt"/>
              </a:defRPr>
            </a:lvl3pPr>
            <a:lvl4pPr marL="0" indent="0" algn="r">
              <a:buNone/>
              <a:defRPr sz="3600">
                <a:latin typeface="+mj-lt"/>
              </a:defRPr>
            </a:lvl4pPr>
            <a:lvl5pPr marL="0" indent="0" algn="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Place headline here in DM Serif Display 48pt</a:t>
            </a:r>
            <a:endParaRPr lang="en-GB"/>
          </a:p>
        </p:txBody>
      </p:sp>
      <p:sp>
        <p:nvSpPr>
          <p:cNvPr id="12" name="Image 1">
            <a:extLst>
              <a:ext uri="{FF2B5EF4-FFF2-40B4-BE49-F238E27FC236}">
                <a16:creationId xmlns:a16="http://schemas.microsoft.com/office/drawing/2014/main" id="{E0C65FA1-8CC7-CF45-A2E5-F4812EEA848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1"/>
            <a:ext cx="609670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0" name="Headline 2">
            <a:extLst>
              <a:ext uri="{FF2B5EF4-FFF2-40B4-BE49-F238E27FC236}">
                <a16:creationId xmlns:a16="http://schemas.microsoft.com/office/drawing/2014/main" id="{4A914ACD-55C0-47E5-86A6-62B28F4FA9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78650" y="1643062"/>
            <a:ext cx="4673600" cy="357187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0" indent="0" algn="r">
              <a:buNone/>
              <a:defRPr sz="3600">
                <a:latin typeface="+mj-lt"/>
              </a:defRPr>
            </a:lvl2pPr>
            <a:lvl3pPr marL="0" indent="0" algn="r">
              <a:buNone/>
              <a:defRPr sz="3600">
                <a:latin typeface="+mj-lt"/>
              </a:defRPr>
            </a:lvl3pPr>
            <a:lvl4pPr marL="0" indent="0" algn="r">
              <a:buNone/>
              <a:defRPr sz="3600">
                <a:latin typeface="+mj-lt"/>
              </a:defRPr>
            </a:lvl4pPr>
            <a:lvl5pPr marL="0" indent="0" algn="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Place headline here in DM Serif Display 48pt</a:t>
            </a:r>
            <a:endParaRPr lang="en-GB"/>
          </a:p>
        </p:txBody>
      </p:sp>
      <p:sp>
        <p:nvSpPr>
          <p:cNvPr id="18" name="Image 2">
            <a:extLst>
              <a:ext uri="{FF2B5EF4-FFF2-40B4-BE49-F238E27FC236}">
                <a16:creationId xmlns:a16="http://schemas.microsoft.com/office/drawing/2014/main" id="{9367731D-8E60-D64B-B677-67823DB316C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5294" y="1"/>
            <a:ext cx="609670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15" name="Guide">
            <a:extLst>
              <a:ext uri="{FF2B5EF4-FFF2-40B4-BE49-F238E27FC236}">
                <a16:creationId xmlns:a16="http://schemas.microsoft.com/office/drawing/2014/main" id="{FE162283-3116-2D46-992F-1D392065D3F8}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5" name="Source">
            <a:extLst>
              <a:ext uri="{FF2B5EF4-FFF2-40B4-BE49-F238E27FC236}">
                <a16:creationId xmlns:a16="http://schemas.microsoft.com/office/drawing/2014/main" id="{A4D7A8DC-0F66-6E47-8C5D-F3235BCE486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7" name="Footer">
            <a:extLst>
              <a:ext uri="{FF2B5EF4-FFF2-40B4-BE49-F238E27FC236}">
                <a16:creationId xmlns:a16="http://schemas.microsoft.com/office/drawing/2014/main" id="{EF5D1860-EE81-2943-A8B6-F0857D93F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5D068B98-5A81-E749-ADD5-269E250D7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4" name="Ampersand Roundel">
            <a:extLst>
              <a:ext uri="{FF2B5EF4-FFF2-40B4-BE49-F238E27FC236}">
                <a16:creationId xmlns:a16="http://schemas.microsoft.com/office/drawing/2014/main" id="{040168DC-7EA8-664D-84AD-BEC560F05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53127" y="2886129"/>
            <a:ext cx="1085746" cy="1085742"/>
            <a:chOff x="5530123" y="4352590"/>
            <a:chExt cx="1085746" cy="1085742"/>
          </a:xfrm>
        </p:grpSpPr>
        <p:sp>
          <p:nvSpPr>
            <p:cNvPr id="21" name="Roundel">
              <a:extLst>
                <a:ext uri="{FF2B5EF4-FFF2-40B4-BE49-F238E27FC236}">
                  <a16:creationId xmlns:a16="http://schemas.microsoft.com/office/drawing/2014/main" id="{68F9CB30-E083-7C46-9084-B1303993D33E}"/>
                </a:ext>
              </a:extLst>
            </p:cNvPr>
            <p:cNvSpPr/>
            <p:nvPr/>
          </p:nvSpPr>
          <p:spPr>
            <a:xfrm>
              <a:off x="5530123" y="4352590"/>
              <a:ext cx="1085746" cy="1085742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" name="Ampersand">
              <a:extLst>
                <a:ext uri="{FF2B5EF4-FFF2-40B4-BE49-F238E27FC236}">
                  <a16:creationId xmlns:a16="http://schemas.microsoft.com/office/drawing/2014/main" id="{0634D65E-1606-DE4E-A6CF-93589AECA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6579" y="4523193"/>
              <a:ext cx="738838" cy="744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7010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3568">
          <p15:clr>
            <a:srgbClr val="A4A3A4"/>
          </p15:clr>
        </p15:guide>
        <p15:guide id="3" pos="4112">
          <p15:clr>
            <a:srgbClr val="A4A3A4"/>
          </p15:clr>
        </p15:guide>
        <p15:guide id="4" pos="3296">
          <p15:clr>
            <a:srgbClr val="A4A3A4"/>
          </p15:clr>
        </p15:guide>
        <p15:guide id="5" pos="4384">
          <p15:clr>
            <a:srgbClr val="A4A3A4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- Full Bleed x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3">
            <a:extLst>
              <a:ext uri="{FF2B5EF4-FFF2-40B4-BE49-F238E27FC236}">
                <a16:creationId xmlns:a16="http://schemas.microsoft.com/office/drawing/2014/main" id="{CB20B862-6ADB-BE46-8F7E-32AA4E8160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5" name="Image 2">
            <a:extLst>
              <a:ext uri="{FF2B5EF4-FFF2-40B4-BE49-F238E27FC236}">
                <a16:creationId xmlns:a16="http://schemas.microsoft.com/office/drawing/2014/main" id="{BED4AC70-FE4F-2240-A6E1-08E5589D01D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3" name="Image 1">
            <a:extLst>
              <a:ext uri="{FF2B5EF4-FFF2-40B4-BE49-F238E27FC236}">
                <a16:creationId xmlns:a16="http://schemas.microsoft.com/office/drawing/2014/main" id="{5B7D2183-E4AF-DC4D-9110-6402DA33E9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2" name="Slide Number Placeholder 40">
            <a:extLst>
              <a:ext uri="{FF2B5EF4-FFF2-40B4-BE49-F238E27FC236}">
                <a16:creationId xmlns:a16="http://schemas.microsoft.com/office/drawing/2014/main" id="{E4F7E376-3AF0-014A-9B66-2C4CBF95C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8C19D75-C94D-C54D-B473-599D9BFD6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971959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3 Col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6" name="Section Title">
            <a:extLst>
              <a:ext uri="{FF2B5EF4-FFF2-40B4-BE49-F238E27FC236}">
                <a16:creationId xmlns:a16="http://schemas.microsoft.com/office/drawing/2014/main" id="{C6BB78BD-F3A4-4A9E-8C4B-C3E4439108B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27" name="Headline">
            <a:extLst>
              <a:ext uri="{FF2B5EF4-FFF2-40B4-BE49-F238E27FC236}">
                <a16:creationId xmlns:a16="http://schemas.microsoft.com/office/drawing/2014/main" id="{77A8B9AC-7C90-4EA7-BDB7-3F8A14A46E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9" name="Subheadline 1">
            <a:extLst>
              <a:ext uri="{FF2B5EF4-FFF2-40B4-BE49-F238E27FC236}">
                <a16:creationId xmlns:a16="http://schemas.microsoft.com/office/drawing/2014/main" id="{1321CF95-D5D4-9D48-9952-1FCEE036F4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5"/>
            <a:ext cx="3342366" cy="90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0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1B571C64-32CB-2F4C-9514-541EFD3D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2528775"/>
            <a:ext cx="3342366" cy="342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Subheadline 2">
            <a:extLst>
              <a:ext uri="{FF2B5EF4-FFF2-40B4-BE49-F238E27FC236}">
                <a16:creationId xmlns:a16="http://schemas.microsoft.com/office/drawing/2014/main" id="{4FAD3C46-2C18-AF4B-B2BD-724295470B4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4363" y="1628775"/>
            <a:ext cx="3340006" cy="90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0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006E5145-484F-4D43-A507-F6A34A541FD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4424363" y="2528775"/>
            <a:ext cx="3340006" cy="342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Subheadline 3">
            <a:extLst>
              <a:ext uri="{FF2B5EF4-FFF2-40B4-BE49-F238E27FC236}">
                <a16:creationId xmlns:a16="http://schemas.microsoft.com/office/drawing/2014/main" id="{13B319E3-172E-BA4D-8DFF-7F1A2F8E95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6364" y="1628775"/>
            <a:ext cx="3344001" cy="90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0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5F7DB26D-420F-6D46-9CD5-2355241E46D8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306364" y="2528775"/>
            <a:ext cx="3344001" cy="342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Source">
            <a:extLst>
              <a:ext uri="{FF2B5EF4-FFF2-40B4-BE49-F238E27FC236}">
                <a16:creationId xmlns:a16="http://schemas.microsoft.com/office/drawing/2014/main" id="{4CFB91A2-928D-DE45-B59D-90DC893B539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4" name="Footer">
            <a:extLst>
              <a:ext uri="{FF2B5EF4-FFF2-40B4-BE49-F238E27FC236}">
                <a16:creationId xmlns:a16="http://schemas.microsoft.com/office/drawing/2014/main" id="{0D3A4B30-71FF-D14A-BC43-62D93D514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67DF2955-8819-F74B-B2C5-0322A3116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82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- Full Bleed x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4">
            <a:extLst>
              <a:ext uri="{FF2B5EF4-FFF2-40B4-BE49-F238E27FC236}">
                <a16:creationId xmlns:a16="http://schemas.microsoft.com/office/drawing/2014/main" id="{CB20B862-6ADB-BE46-8F7E-32AA4E8160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9" name="Image 3">
            <a:extLst>
              <a:ext uri="{FF2B5EF4-FFF2-40B4-BE49-F238E27FC236}">
                <a16:creationId xmlns:a16="http://schemas.microsoft.com/office/drawing/2014/main" id="{80D8E6FD-01BF-3642-AD50-D8979DC8EB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5" name="Image 2">
            <a:extLst>
              <a:ext uri="{FF2B5EF4-FFF2-40B4-BE49-F238E27FC236}">
                <a16:creationId xmlns:a16="http://schemas.microsoft.com/office/drawing/2014/main" id="{BED4AC70-FE4F-2240-A6E1-08E5589D01D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8" name="Image 1">
            <a:extLst>
              <a:ext uri="{FF2B5EF4-FFF2-40B4-BE49-F238E27FC236}">
                <a16:creationId xmlns:a16="http://schemas.microsoft.com/office/drawing/2014/main" id="{F952A4E8-8E82-F748-9D12-707E78C0AE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2" name="Slide Number Placeholder 40">
            <a:extLst>
              <a:ext uri="{FF2B5EF4-FFF2-40B4-BE49-F238E27FC236}">
                <a16:creationId xmlns:a16="http://schemas.microsoft.com/office/drawing/2014/main" id="{FF06DD4C-88B9-C643-A7BB-04EDA70F3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852BD60-E804-694A-A06C-CFFA9E469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279173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- Full Bleed x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mage 1">
            <a:extLst>
              <a:ext uri="{FF2B5EF4-FFF2-40B4-BE49-F238E27FC236}">
                <a16:creationId xmlns:a16="http://schemas.microsoft.com/office/drawing/2014/main" id="{54C46BE7-CA49-EF4C-BE0F-5A9C40AE8D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7" name="Image 2">
            <a:extLst>
              <a:ext uri="{FF2B5EF4-FFF2-40B4-BE49-F238E27FC236}">
                <a16:creationId xmlns:a16="http://schemas.microsoft.com/office/drawing/2014/main" id="{EDB3375B-F84C-1046-A785-780DB30BE4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63800" y="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2" name="Image 3">
            <a:extLst>
              <a:ext uri="{FF2B5EF4-FFF2-40B4-BE49-F238E27FC236}">
                <a16:creationId xmlns:a16="http://schemas.microsoft.com/office/drawing/2014/main" id="{EE290925-C3AE-214C-BA76-91D84C897B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600" y="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8" name="Image 4">
            <a:extLst>
              <a:ext uri="{FF2B5EF4-FFF2-40B4-BE49-F238E27FC236}">
                <a16:creationId xmlns:a16="http://schemas.microsoft.com/office/drawing/2014/main" id="{4C7D51BD-B561-FB41-81FF-A3E739D1868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63800" y="342900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3" name="Image 5">
            <a:extLst>
              <a:ext uri="{FF2B5EF4-FFF2-40B4-BE49-F238E27FC236}">
                <a16:creationId xmlns:a16="http://schemas.microsoft.com/office/drawing/2014/main" id="{2A3A697C-582A-E04E-9B9E-A49F78A148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7600" y="342900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21" name="Footer Placeholder">
            <a:extLst>
              <a:ext uri="{FF2B5EF4-FFF2-40B4-BE49-F238E27FC236}">
                <a16:creationId xmlns:a16="http://schemas.microsoft.com/office/drawing/2014/main" id="{BBE7C6AD-36D2-744C-B3DA-27AB46E78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291843B7-A484-3C42-BE94-78A29D345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25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160">
          <p15:clr>
            <a:srgbClr val="A4A3A4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16A1-44D7-EA4A-1E38-6F64DF03C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3CE39-75D3-2289-3EF0-0873D1621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EE740-67C0-0280-554B-0D001948A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83EBD-C51B-F74F-825F-C0F0F8EA9794}" type="datetimeFigureOut">
              <a:rPr lang="en-MX" smtClean="0"/>
              <a:t>11/2/23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97475-4FF6-F97F-C39B-CD0E1E91F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A1508-3BA9-87C1-7AE6-411B65D6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FEF7-DA79-674B-A28D-13ACADFB7C30}" type="slidenum">
              <a:rPr lang="en-MX" smtClean="0"/>
              <a:t>‹N°›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77728308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">
            <a:extLst>
              <a:ext uri="{FF2B5EF4-FFF2-40B4-BE49-F238E27FC236}">
                <a16:creationId xmlns:a16="http://schemas.microsoft.com/office/drawing/2014/main" id="{2DC1571B-3A61-7243-A850-41374A16A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8" name="Footer ">
            <a:extLst>
              <a:ext uri="{FF2B5EF4-FFF2-40B4-BE49-F238E27FC236}">
                <a16:creationId xmlns:a16="http://schemas.microsoft.com/office/drawing/2014/main" id="{3F402899-C651-DD4D-B467-742263A671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3342517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Document,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radient Overlay Dark" hidden="1">
            <a:extLst>
              <a:ext uri="{FF2B5EF4-FFF2-40B4-BE49-F238E27FC236}">
                <a16:creationId xmlns:a16="http://schemas.microsoft.com/office/drawing/2014/main" id="{32C97D91-8088-654F-8FDD-886286D8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5" name="Gradient Overlay">
            <a:extLst>
              <a:ext uri="{FF2B5EF4-FFF2-40B4-BE49-F238E27FC236}">
                <a16:creationId xmlns:a16="http://schemas.microsoft.com/office/drawing/2014/main" id="{F6D988DF-2939-4287-A147-30A880D1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6" name="Top Bar">
            <a:extLst>
              <a:ext uri="{FF2B5EF4-FFF2-40B4-BE49-F238E27FC236}">
                <a16:creationId xmlns:a16="http://schemas.microsoft.com/office/drawing/2014/main" id="{DF4757D8-0732-401E-A30A-6E02C21E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7" name="Guide">
            <a:extLst>
              <a:ext uri="{FF2B5EF4-FFF2-40B4-BE49-F238E27FC236}">
                <a16:creationId xmlns:a16="http://schemas.microsoft.com/office/drawing/2014/main" id="{38A27C0B-18D4-4BA6-8FC4-2F6027992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 custom background image: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Picture or texture fill &gt; Insert (from file)</a:t>
            </a:r>
          </a:p>
        </p:txBody>
      </p:sp>
      <p:pic>
        <p:nvPicPr>
          <p:cNvPr id="28" name="Logo">
            <a:extLst>
              <a:ext uri="{FF2B5EF4-FFF2-40B4-BE49-F238E27FC236}">
                <a16:creationId xmlns:a16="http://schemas.microsoft.com/office/drawing/2014/main" id="{34F64692-BC61-4AA5-8BA2-B919B3CB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9" name="Title">
            <a:extLst>
              <a:ext uri="{FF2B5EF4-FFF2-40B4-BE49-F238E27FC236}">
                <a16:creationId xmlns:a16="http://schemas.microsoft.com/office/drawing/2014/main" id="{FEA44F9C-D49E-4458-A41A-D3586DD0F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30" name="Subtitle">
            <a:extLst>
              <a:ext uri="{FF2B5EF4-FFF2-40B4-BE49-F238E27FC236}">
                <a16:creationId xmlns:a16="http://schemas.microsoft.com/office/drawing/2014/main" id="{4E910DFB-70FC-4570-897E-F29E7B2593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31" name="Footer">
            <a:extLst>
              <a:ext uri="{FF2B5EF4-FFF2-40B4-BE49-F238E27FC236}">
                <a16:creationId xmlns:a16="http://schemas.microsoft.com/office/drawing/2014/main" id="{B8F4020B-B3C8-4D03-9764-2E25367A0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32" name="Date">
            <a:extLst>
              <a:ext uri="{FF2B5EF4-FFF2-40B4-BE49-F238E27FC236}">
                <a16:creationId xmlns:a16="http://schemas.microsoft.com/office/drawing/2014/main" id="{B02FEB2E-C7F6-47FF-B104-161727E586B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8442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Document, Dar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dient Overlay">
            <a:extLst>
              <a:ext uri="{FF2B5EF4-FFF2-40B4-BE49-F238E27FC236}">
                <a16:creationId xmlns:a16="http://schemas.microsoft.com/office/drawing/2014/main" id="{DF4BD4B6-4C6E-7046-AF95-DAB0E711D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7" name="Top Bar">
            <a:extLst>
              <a:ext uri="{FF2B5EF4-FFF2-40B4-BE49-F238E27FC236}">
                <a16:creationId xmlns:a16="http://schemas.microsoft.com/office/drawing/2014/main" id="{4E68CE1F-3ADD-7440-B3B7-52D37E328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2" name="Guide">
            <a:extLst>
              <a:ext uri="{FF2B5EF4-FFF2-40B4-BE49-F238E27FC236}">
                <a16:creationId xmlns:a16="http://schemas.microsoft.com/office/drawing/2014/main" id="{467AB5E5-6E26-9349-99B0-B1C5CB0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 custom background image: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Picture or texture fill &gt; Insert (from file)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77276224-79D2-4F72-AB20-805E1CC86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BE76B3CD-64C2-4485-A532-CB8F1A70C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ACE20DAF-D09B-4B06-A776-8FFA1331E3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353174F5-2F9E-4820-9998-8396C3ECF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2F50E754-65A2-44C2-ACB6-1F78E849F62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38302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Full Blee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mage">
            <a:extLst>
              <a:ext uri="{FF2B5EF4-FFF2-40B4-BE49-F238E27FC236}">
                <a16:creationId xmlns:a16="http://schemas.microsoft.com/office/drawing/2014/main" id="{2F70096E-CEF8-4BAB-9969-599473539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tIns="720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34B85A2D-5A50-4DA4-AE3D-B4FD1DF96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Title">
            <a:extLst>
              <a:ext uri="{FF2B5EF4-FFF2-40B4-BE49-F238E27FC236}">
                <a16:creationId xmlns:a16="http://schemas.microsoft.com/office/drawing/2014/main" id="{8B756B7F-BD3B-4723-8B27-8C98E8086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254CF27C-4799-472C-AE05-63EBD89B0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3035327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1764">
          <p15:clr>
            <a:srgbClr val="A4A3A4"/>
          </p15:clr>
        </p15:guide>
        <p15:guide id="3" orient="horz" pos="2558">
          <p15:clr>
            <a:srgbClr val="A4A3A4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Ampersand, Be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: Bees">
            <a:extLst>
              <a:ext uri="{FF2B5EF4-FFF2-40B4-BE49-F238E27FC236}">
                <a16:creationId xmlns:a16="http://schemas.microsoft.com/office/drawing/2014/main" id="{F42BC702-AE61-431C-847B-2A707B394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99394ED0-39A0-4F98-9CAA-04066ADB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A4007ECB-044F-406D-A294-C54587A4C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9CFE3EB3-F5DE-483D-B9CB-6D2B322C8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A90F2B90-63D6-4861-8BAD-205F6101FA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39ACA5BA-5508-4411-AFD8-87905B407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462AD371-04F4-4193-9882-42CE8F11DF2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92360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llustration, Pengu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: Penguin">
            <a:extLst>
              <a:ext uri="{FF2B5EF4-FFF2-40B4-BE49-F238E27FC236}">
                <a16:creationId xmlns:a16="http://schemas.microsoft.com/office/drawing/2014/main" id="{4763C2A2-EADC-AB45-9660-A14468B5FF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6094D221-D0BF-4330-9FDE-61E5EE611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CD1C291-6143-4625-8217-DD71355B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5E17877D-A87A-448F-856C-660B94EF4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0931138A-A2EF-43BA-B104-1C0AC44D88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CECD2F6-5EC7-4ECF-9C1C-B25B3DCD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75A1AB4E-EC76-4225-8516-7B9CC29D962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59708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llustration, Astrona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: Astronaut">
            <a:extLst>
              <a:ext uri="{FF2B5EF4-FFF2-40B4-BE49-F238E27FC236}">
                <a16:creationId xmlns:a16="http://schemas.microsoft.com/office/drawing/2014/main" id="{A1CDF7A4-F126-45E3-8E8D-FD3BF70881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F361E1D5-8403-4497-A0AD-E87B07BB0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55035CE0-9D2E-4120-B99E-5537CB2F1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CC775DBB-E238-4C04-A2FF-A117B11C5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8FB11215-8FA4-4F81-AEE0-46136C6FE8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550A29AF-B5A7-4DE3-8628-62742A3FD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0BF04984-F1A4-4E10-8D34-0E94C941B49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4965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Text List x4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ection Title">
            <a:extLst>
              <a:ext uri="{FF2B5EF4-FFF2-40B4-BE49-F238E27FC236}">
                <a16:creationId xmlns:a16="http://schemas.microsoft.com/office/drawing/2014/main" id="{FCA5C351-3FCF-4203-A6A5-856349B4280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43" name="Headline">
            <a:extLst>
              <a:ext uri="{FF2B5EF4-FFF2-40B4-BE49-F238E27FC236}">
                <a16:creationId xmlns:a16="http://schemas.microsoft.com/office/drawing/2014/main" id="{6BF7CE98-36A6-46FC-AB52-3EC06596CC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E09BA013-7E53-0A4C-9913-ED5DDCC1ED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40001" y="1628775"/>
            <a:ext cx="2371364" cy="162051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cxnSp>
        <p:nvCxnSpPr>
          <p:cNvPr id="30" name="Line 1">
            <a:extLst>
              <a:ext uri="{FF2B5EF4-FFF2-40B4-BE49-F238E27FC236}">
                <a16:creationId xmlns:a16="http://schemas.microsoft.com/office/drawing/2014/main" id="{FF4269F8-4B67-2E46-896F-4AF046A1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0000" y="3428999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1">
            <a:extLst>
              <a:ext uri="{FF2B5EF4-FFF2-40B4-BE49-F238E27FC236}">
                <a16:creationId xmlns:a16="http://schemas.microsoft.com/office/drawing/2014/main" id="{6C28E8ED-A040-2C47-934E-070A1D51BC92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540001" y="3608713"/>
            <a:ext cx="2371364" cy="2341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300"/>
              </a:spcAft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1" name="Subheadline 2">
            <a:extLst>
              <a:ext uri="{FF2B5EF4-FFF2-40B4-BE49-F238E27FC236}">
                <a16:creationId xmlns:a16="http://schemas.microsoft.com/office/drawing/2014/main" id="{01EDC6FE-6780-2340-9306-E8CBD674452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2310" y="1628775"/>
            <a:ext cx="2371364" cy="162051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cxnSp>
        <p:nvCxnSpPr>
          <p:cNvPr id="33" name="Line 2">
            <a:extLst>
              <a:ext uri="{FF2B5EF4-FFF2-40B4-BE49-F238E27FC236}">
                <a16:creationId xmlns:a16="http://schemas.microsoft.com/office/drawing/2014/main" id="{E10E2D4B-F4C1-8745-9C4F-24F84B0ED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52309" y="3428999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2">
            <a:extLst>
              <a:ext uri="{FF2B5EF4-FFF2-40B4-BE49-F238E27FC236}">
                <a16:creationId xmlns:a16="http://schemas.microsoft.com/office/drawing/2014/main" id="{83B401C0-B994-2148-933D-E9D424C2A2A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3452310" y="3608713"/>
            <a:ext cx="2371364" cy="2341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300"/>
              </a:spcAft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4" name="Subheadline 3">
            <a:extLst>
              <a:ext uri="{FF2B5EF4-FFF2-40B4-BE49-F238E27FC236}">
                <a16:creationId xmlns:a16="http://schemas.microsoft.com/office/drawing/2014/main" id="{0996C2ED-23C9-8449-A96D-2DF53EDC5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64619" y="1628775"/>
            <a:ext cx="2371364" cy="162051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cxnSp>
        <p:nvCxnSpPr>
          <p:cNvPr id="36" name="Line 3">
            <a:extLst>
              <a:ext uri="{FF2B5EF4-FFF2-40B4-BE49-F238E27FC236}">
                <a16:creationId xmlns:a16="http://schemas.microsoft.com/office/drawing/2014/main" id="{AE1E9E5A-F894-DD4C-AE32-5720600C2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64618" y="3428999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3">
            <a:extLst>
              <a:ext uri="{FF2B5EF4-FFF2-40B4-BE49-F238E27FC236}">
                <a16:creationId xmlns:a16="http://schemas.microsoft.com/office/drawing/2014/main" id="{7F608975-73B4-B645-9D28-634BE8DF0E30}"/>
              </a:ext>
            </a:extLst>
          </p:cNvPr>
          <p:cNvSpPr>
            <a:spLocks noGrp="1"/>
          </p:cNvSpPr>
          <p:nvPr>
            <p:ph idx="36"/>
          </p:nvPr>
        </p:nvSpPr>
        <p:spPr>
          <a:xfrm>
            <a:off x="6364619" y="3608713"/>
            <a:ext cx="2371364" cy="2341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300"/>
              </a:spcAft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7" name="Subheadline 4">
            <a:extLst>
              <a:ext uri="{FF2B5EF4-FFF2-40B4-BE49-F238E27FC236}">
                <a16:creationId xmlns:a16="http://schemas.microsoft.com/office/drawing/2014/main" id="{4499E096-DF68-AC44-A91F-90646CEE73E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75892" y="1628775"/>
            <a:ext cx="2371364" cy="162051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cxnSp>
        <p:nvCxnSpPr>
          <p:cNvPr id="39" name="Line 4">
            <a:extLst>
              <a:ext uri="{FF2B5EF4-FFF2-40B4-BE49-F238E27FC236}">
                <a16:creationId xmlns:a16="http://schemas.microsoft.com/office/drawing/2014/main" id="{E1F6A573-AEE1-1948-88F3-0FAD56D0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275891" y="3428999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4">
            <a:extLst>
              <a:ext uri="{FF2B5EF4-FFF2-40B4-BE49-F238E27FC236}">
                <a16:creationId xmlns:a16="http://schemas.microsoft.com/office/drawing/2014/main" id="{1F7D4D39-D6DC-F647-A94F-AFFB903D3866}"/>
              </a:ext>
            </a:extLst>
          </p:cNvPr>
          <p:cNvSpPr>
            <a:spLocks noGrp="1"/>
          </p:cNvSpPr>
          <p:nvPr>
            <p:ph idx="38"/>
          </p:nvPr>
        </p:nvSpPr>
        <p:spPr>
          <a:xfrm>
            <a:off x="9275892" y="3608713"/>
            <a:ext cx="2371364" cy="2341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300"/>
              </a:spcAft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4" name="Source">
            <a:extLst>
              <a:ext uri="{FF2B5EF4-FFF2-40B4-BE49-F238E27FC236}">
                <a16:creationId xmlns:a16="http://schemas.microsoft.com/office/drawing/2014/main" id="{3377B791-2C37-8541-89E8-D0B9884C05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6" name="Footer">
            <a:extLst>
              <a:ext uri="{FF2B5EF4-FFF2-40B4-BE49-F238E27FC236}">
                <a16:creationId xmlns:a16="http://schemas.microsoft.com/office/drawing/2014/main" id="{1F231CE8-FE65-9C47-B1BC-A614EE731F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5" name="Slide Number">
            <a:extLst>
              <a:ext uri="{FF2B5EF4-FFF2-40B4-BE49-F238E27FC236}">
                <a16:creationId xmlns:a16="http://schemas.microsoft.com/office/drawing/2014/main" id="{C167DB8C-410C-0B45-9302-A56A7CBA1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28" name="Ampersand Roundel">
            <a:extLst>
              <a:ext uri="{FF2B5EF4-FFF2-40B4-BE49-F238E27FC236}">
                <a16:creationId xmlns:a16="http://schemas.microsoft.com/office/drawing/2014/main" id="{2D064A57-A0E5-4E1D-9826-17BCB4520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40" name="Roundel">
              <a:extLst>
                <a:ext uri="{FF2B5EF4-FFF2-40B4-BE49-F238E27FC236}">
                  <a16:creationId xmlns:a16="http://schemas.microsoft.com/office/drawing/2014/main" id="{BC92B261-5995-431C-A942-9BF61A54C167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41" name="Ampersand">
              <a:extLst>
                <a:ext uri="{FF2B5EF4-FFF2-40B4-BE49-F238E27FC236}">
                  <a16:creationId xmlns:a16="http://schemas.microsoft.com/office/drawing/2014/main" id="{615CD075-175C-4F0D-815A-CA43EB0396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4749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Ampersand, Strip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: Ampersand Stripes">
            <a:extLst>
              <a:ext uri="{FF2B5EF4-FFF2-40B4-BE49-F238E27FC236}">
                <a16:creationId xmlns:a16="http://schemas.microsoft.com/office/drawing/2014/main" id="{A671BEDA-26C5-4F62-B769-097730BFA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B70C45D7-F35F-4E00-8455-A17903A6F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4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3FB31C92-0112-4B14-BEA5-2C23D0595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AE21317C-BC11-43F9-AD76-ED8AF1E686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solidFill>
                  <a:schemeClr val="bg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AD24539-3B9B-497C-866C-A8FD7D7054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837ABDEF-6890-4083-9078-5FCD6C1C1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6" name="Date">
            <a:extLst>
              <a:ext uri="{FF2B5EF4-FFF2-40B4-BE49-F238E27FC236}">
                <a16:creationId xmlns:a16="http://schemas.microsoft.com/office/drawing/2014/main" id="{81739567-2B80-4136-8825-64D185D6FC4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65622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Ampersand, Botanic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235A45D-71F2-4A4B-B1E7-EAEBEBC1F0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4" t="19123" r="31610" b="2111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2A0CA340-56A7-4C5B-ADB9-39EC2A6D1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042DE909-DB53-48B0-86FC-D2AA3AF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B37A5F57-10BE-482B-AC7D-2DEA62FD4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441607B1-D450-4510-9DB4-CF40114D27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6AFD37A4-FB7F-4B8B-BA4E-149097784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AC3A257F-31BB-48DB-AABD-FCA5FE0BCC1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154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llustration, Sculp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: Sculpture">
            <a:extLst>
              <a:ext uri="{FF2B5EF4-FFF2-40B4-BE49-F238E27FC236}">
                <a16:creationId xmlns:a16="http://schemas.microsoft.com/office/drawing/2014/main" id="{00B6CED3-F64D-481C-B3A4-A490E0627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Gradient Overlay">
            <a:extLst>
              <a:ext uri="{FF2B5EF4-FFF2-40B4-BE49-F238E27FC236}">
                <a16:creationId xmlns:a16="http://schemas.microsoft.com/office/drawing/2014/main" id="{90E20808-6937-1244-95DD-45FE86A58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9561"/>
                </a:schemeClr>
              </a:gs>
            </a:gsLst>
            <a:lin ang="108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400" err="1">
              <a:solidFill>
                <a:schemeClr val="tx1"/>
              </a:solidFill>
            </a:endParaRPr>
          </a:p>
        </p:txBody>
      </p:sp>
      <p:sp>
        <p:nvSpPr>
          <p:cNvPr id="17" name="Top Bar">
            <a:extLst>
              <a:ext uri="{FF2B5EF4-FFF2-40B4-BE49-F238E27FC236}">
                <a16:creationId xmlns:a16="http://schemas.microsoft.com/office/drawing/2014/main" id="{4E68CE1F-3ADD-7440-B3B7-52D37E328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6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6E4A9615-6176-D840-8E49-4011CDD1D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8" name="Title">
            <a:extLst>
              <a:ext uri="{FF2B5EF4-FFF2-40B4-BE49-F238E27FC236}">
                <a16:creationId xmlns:a16="http://schemas.microsoft.com/office/drawing/2014/main" id="{594A25FB-0B30-CD4F-9F1F-C888ADFFE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87064E1C-D3B7-0941-ACAA-0ABEDF9FDA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82112A44-AD7D-A448-B8C4-8D84E29C1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9B0993D6-6A88-9244-B29F-1B07E595749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14638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, Ampersand, Be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: Bees">
            <a:extLst>
              <a:ext uri="{FF2B5EF4-FFF2-40B4-BE49-F238E27FC236}">
                <a16:creationId xmlns:a16="http://schemas.microsoft.com/office/drawing/2014/main" id="{F42BC702-AE61-431C-847B-2A707B394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99394ED0-39A0-4F98-9CAA-04066ADB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A4007ECB-044F-406D-A294-C54587A4C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9CFE3EB3-F5DE-483D-B9CB-6D2B322C8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A90F2B90-63D6-4861-8BAD-205F6101FA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39ACA5BA-5508-4411-AFD8-87905B407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462AD371-04F4-4193-9882-42CE8F11DF2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3562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Yello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223D5A38-6D3E-E04C-9B86-307E44670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8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6E6F039A-9E5A-4966-9F6D-2F1FC1633F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C6E79C73-B5A5-4CCB-A2FD-89316344D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4F8DB197-47E8-42FC-804D-1DAE6A88D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11A78EDE-BFBA-4767-B0EA-ECB0EFEFE9D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37662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Ligh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AF5B6F6F-B21C-8A47-BC5A-E2D610866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8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2BDAA2D8-5093-4AC5-A822-552B62950D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1C0420A3-CBC2-4A90-A750-4EC5F6800D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E84F41DC-07EE-43D6-8417-FC3877420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6AB739F2-1647-4D6C-A30D-FE0DA4CF7AE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82838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Dark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3A1F3C75-E597-A74E-A4EB-632060ED0C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8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49E05388-DE14-4C5F-B34A-FDF8C3CDF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7B327C1-2CF2-4AD3-854A-D8D70ECFAE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D60E8CA8-EA23-4AC4-A8FE-7D81C8315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4235C2A3-33F1-42C2-B9D0-6A38ACE0B17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04388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B0C364F7-C9A9-3543-8C67-0AB8377F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7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3C1C0AD2-6EB6-41FE-99A8-6D2524ADF6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FCC9DD62-2B83-48DA-920B-569F905CB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9441F2F8-1F05-4070-B69A-E4B8C3B73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CFE95553-92B9-4DEC-B6DF-4ACD3E5C81B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4813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Dar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>
            <a:extLst>
              <a:ext uri="{FF2B5EF4-FFF2-40B4-BE49-F238E27FC236}">
                <a16:creationId xmlns:a16="http://schemas.microsoft.com/office/drawing/2014/main" id="{D76598CA-49A3-2848-A82F-ACA075D17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2" y="2799001"/>
            <a:ext cx="7751736" cy="1259999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E6A632F4-6E84-CB4F-BE84-9588C3724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3C25773D-8674-5D46-A543-0AA9BE229F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E39E4F6B-82CA-4D40-B7EC-A9EC37540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E6BFDBB5-C8D2-FD47-AA3A-0D7A5A73417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33638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8">
          <p15:clr>
            <a:srgbClr val="A4A3A4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go">
            <a:extLst>
              <a:ext uri="{FF2B5EF4-FFF2-40B4-BE49-F238E27FC236}">
                <a16:creationId xmlns:a16="http://schemas.microsoft.com/office/drawing/2014/main" id="{86F90434-8103-2241-9200-40973FE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2" y="2799001"/>
            <a:ext cx="7751737" cy="1259999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68D861E8-E799-4076-96D9-C878809AD7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D309A179-3EFA-4C3D-A690-A9CFA4799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7F1142F3-A2DE-403B-B2C1-DE2309A58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7" name="Date">
            <a:extLst>
              <a:ext uri="{FF2B5EF4-FFF2-40B4-BE49-F238E27FC236}">
                <a16:creationId xmlns:a16="http://schemas.microsoft.com/office/drawing/2014/main" id="{C8E2D44D-4885-4CB5-B868-CA77C9B1D1F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88568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4 Col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ction Title">
            <a:extLst>
              <a:ext uri="{FF2B5EF4-FFF2-40B4-BE49-F238E27FC236}">
                <a16:creationId xmlns:a16="http://schemas.microsoft.com/office/drawing/2014/main" id="{A04BF68F-7E6A-42BE-82D7-E006753A76C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34" name="Headline">
            <a:extLst>
              <a:ext uri="{FF2B5EF4-FFF2-40B4-BE49-F238E27FC236}">
                <a16:creationId xmlns:a16="http://schemas.microsoft.com/office/drawing/2014/main" id="{EB963A5C-91FD-4F13-85A1-365568648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17" name="Subheadline 1">
            <a:extLst>
              <a:ext uri="{FF2B5EF4-FFF2-40B4-BE49-F238E27FC236}">
                <a16:creationId xmlns:a16="http://schemas.microsoft.com/office/drawing/2014/main" id="{61010FF6-932B-9E46-A395-10E488AA8E1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0" y="1628775"/>
            <a:ext cx="2371365" cy="90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0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3D35508B-F03B-E345-8BA2-82C4A3464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528775"/>
            <a:ext cx="2371365" cy="342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0" name="Subheadline 2">
            <a:extLst>
              <a:ext uri="{FF2B5EF4-FFF2-40B4-BE49-F238E27FC236}">
                <a16:creationId xmlns:a16="http://schemas.microsoft.com/office/drawing/2014/main" id="{33D85EA0-624E-B645-8834-427620752D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52310" y="1628775"/>
            <a:ext cx="2372400" cy="90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0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716F5C36-9542-9E45-BFDC-EE30D0412B3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3452310" y="2528775"/>
            <a:ext cx="2372400" cy="342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5" name="Subheadline 3">
            <a:extLst>
              <a:ext uri="{FF2B5EF4-FFF2-40B4-BE49-F238E27FC236}">
                <a16:creationId xmlns:a16="http://schemas.microsoft.com/office/drawing/2014/main" id="{C43CAE23-764B-AB47-A6FD-F299D524CD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65655" y="1628775"/>
            <a:ext cx="2372400" cy="90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0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FB06BF22-B35B-D14B-B283-3ABD5ED43A00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6365655" y="2528775"/>
            <a:ext cx="2372400" cy="342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7" name="Subheadline 4">
            <a:extLst>
              <a:ext uri="{FF2B5EF4-FFF2-40B4-BE49-F238E27FC236}">
                <a16:creationId xmlns:a16="http://schemas.microsoft.com/office/drawing/2014/main" id="{D726209B-F165-DD4C-BB32-A514E746D4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79000" y="1628775"/>
            <a:ext cx="2371365" cy="90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0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B7AF3D7F-ED63-B84B-8482-0080593D30CC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279000" y="2528775"/>
            <a:ext cx="2371365" cy="342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9" name="Source">
            <a:extLst>
              <a:ext uri="{FF2B5EF4-FFF2-40B4-BE49-F238E27FC236}">
                <a16:creationId xmlns:a16="http://schemas.microsoft.com/office/drawing/2014/main" id="{6590B284-EFFD-5A4A-AFB1-4008C4D9BE8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31" name="Footer">
            <a:extLst>
              <a:ext uri="{FF2B5EF4-FFF2-40B4-BE49-F238E27FC236}">
                <a16:creationId xmlns:a16="http://schemas.microsoft.com/office/drawing/2014/main" id="{56D646AA-5859-7A4A-8CC0-C00A9C767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30" name="Slide Number">
            <a:extLst>
              <a:ext uri="{FF2B5EF4-FFF2-40B4-BE49-F238E27FC236}">
                <a16:creationId xmlns:a16="http://schemas.microsoft.com/office/drawing/2014/main" id="{A51C4761-B5CC-7B4C-966B-9F2C7F645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35" name="Ampersand Roundel">
            <a:extLst>
              <a:ext uri="{FF2B5EF4-FFF2-40B4-BE49-F238E27FC236}">
                <a16:creationId xmlns:a16="http://schemas.microsoft.com/office/drawing/2014/main" id="{BCC03747-0E6F-43A2-869F-A663916C7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36" name="Roundel">
              <a:extLst>
                <a:ext uri="{FF2B5EF4-FFF2-40B4-BE49-F238E27FC236}">
                  <a16:creationId xmlns:a16="http://schemas.microsoft.com/office/drawing/2014/main" id="{1DA6F2D1-EA66-4EA9-A503-68A864F0AFBF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37" name="Ampersand">
              <a:extLst>
                <a:ext uri="{FF2B5EF4-FFF2-40B4-BE49-F238E27FC236}">
                  <a16:creationId xmlns:a16="http://schemas.microsoft.com/office/drawing/2014/main" id="{4A11E69D-AA6E-4D2D-99EB-112A270A69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790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Yellow, Ha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: Hand">
            <a:extLst>
              <a:ext uri="{FF2B5EF4-FFF2-40B4-BE49-F238E27FC236}">
                <a16:creationId xmlns:a16="http://schemas.microsoft.com/office/drawing/2014/main" id="{869E926D-4521-4523-9F31-415073256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130693A5-1BC1-0443-A611-001631FA9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9" name="Title">
            <a:extLst>
              <a:ext uri="{FF2B5EF4-FFF2-40B4-BE49-F238E27FC236}">
                <a16:creationId xmlns:a16="http://schemas.microsoft.com/office/drawing/2014/main" id="{DA893D2D-3095-194A-ACC1-03772380A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1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8B030F86-E768-6F48-9C11-7323F0FCF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CC79FAF-DA67-D946-B58A-ED0910250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27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Yellow, Pengu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: Penguin">
            <a:extLst>
              <a:ext uri="{FF2B5EF4-FFF2-40B4-BE49-F238E27FC236}">
                <a16:creationId xmlns:a16="http://schemas.microsoft.com/office/drawing/2014/main" id="{EB774C45-AED3-47DA-A6E7-077FB5885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8A6CB43A-A5BD-4086-BA7C-05D2F6E5E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B16091AC-62A8-4C8D-87A1-C4F598B0E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1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5BC59FE3-774B-4C3E-94D8-C364E8DB87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567D156-6832-4DD1-808C-1E16FAC6D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76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Yello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">
            <a:extLst>
              <a:ext uri="{FF2B5EF4-FFF2-40B4-BE49-F238E27FC236}">
                <a16:creationId xmlns:a16="http://schemas.microsoft.com/office/drawing/2014/main" id="{41D2CC63-19F0-9842-93C8-A22B87D87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14" name="Guide 1">
            <a:extLst>
              <a:ext uri="{FF2B5EF4-FFF2-40B4-BE49-F238E27FC236}">
                <a16:creationId xmlns:a16="http://schemas.microsoft.com/office/drawing/2014/main" id="{0EED0CB1-99B3-1B46-8CEE-ED571B26E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Guide 2">
            <a:extLst>
              <a:ext uri="{FF2B5EF4-FFF2-40B4-BE49-F238E27FC236}">
                <a16:creationId xmlns:a16="http://schemas.microsoft.com/office/drawing/2014/main" id="{C4FB1C1B-4038-D244-8A91-661449C65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38D1E217-2F0B-4C8D-B501-E4DD3A078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EAF958C2-3A97-4D7E-8D7C-EB5B56C864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1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B953581D-EE4E-4CF7-B35A-DDB344570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05697F02-7F03-44C0-93A6-77ED4FF9F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00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EE9B94-C29F-4165-AE27-D49CB72F60C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Ampersand Supergraphic">
            <a:extLst>
              <a:ext uri="{FF2B5EF4-FFF2-40B4-BE49-F238E27FC236}">
                <a16:creationId xmlns:a16="http://schemas.microsoft.com/office/drawing/2014/main" id="{02FD0E76-3589-440B-AA15-C587A8271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FFB81EBC-1FC5-435B-9EAD-EFB3AA2F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65DFD60D-CB41-422D-B7ED-FBDE52E0A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4944526F-A442-46B1-A8C8-7122E88CA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CF42215-E457-4B69-A6E7-8D8FB2DF9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0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Green, Ca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: Cats">
            <a:extLst>
              <a:ext uri="{FF2B5EF4-FFF2-40B4-BE49-F238E27FC236}">
                <a16:creationId xmlns:a16="http://schemas.microsoft.com/office/drawing/2014/main" id="{67DBF852-D385-4BCF-B39A-403321B7B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94AB01E0-7712-4497-B8AF-B02872243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7021A6A8-6A88-4629-82D6-BD872A2F1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3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6B0F4CF7-6E90-4A2D-A4F0-17E39F7B3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EF86880D-1CFB-4E5B-B6CE-622F6FE12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Green, Sculp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: Sculpture">
            <a:extLst>
              <a:ext uri="{FF2B5EF4-FFF2-40B4-BE49-F238E27FC236}">
                <a16:creationId xmlns:a16="http://schemas.microsoft.com/office/drawing/2014/main" id="{A5899898-806A-4643-9F57-675438E63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Logo">
            <a:extLst>
              <a:ext uri="{FF2B5EF4-FFF2-40B4-BE49-F238E27FC236}">
                <a16:creationId xmlns:a16="http://schemas.microsoft.com/office/drawing/2014/main" id="{B8D252EA-CE76-4E3D-AFE0-8447D799F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3" name="Title">
            <a:extLst>
              <a:ext uri="{FF2B5EF4-FFF2-40B4-BE49-F238E27FC236}">
                <a16:creationId xmlns:a16="http://schemas.microsoft.com/office/drawing/2014/main" id="{4E3CC290-7D5D-431F-937F-EC784FE5AA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3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322C31F9-04B0-4F2B-BC41-0AEDF9FA1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58A36949-7E32-46B4-AEEB-37D02E22A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88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age">
            <a:extLst>
              <a:ext uri="{FF2B5EF4-FFF2-40B4-BE49-F238E27FC236}">
                <a16:creationId xmlns:a16="http://schemas.microsoft.com/office/drawing/2014/main" id="{09A9A90C-725E-489A-810C-836348D6C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14" name="Guide 1">
            <a:extLst>
              <a:ext uri="{FF2B5EF4-FFF2-40B4-BE49-F238E27FC236}">
                <a16:creationId xmlns:a16="http://schemas.microsoft.com/office/drawing/2014/main" id="{0EED0CB1-99B3-1B46-8CEE-ED571B26E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Guide 2">
            <a:extLst>
              <a:ext uri="{FF2B5EF4-FFF2-40B4-BE49-F238E27FC236}">
                <a16:creationId xmlns:a16="http://schemas.microsoft.com/office/drawing/2014/main" id="{C4FB1C1B-4038-D244-8A91-661449C65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26926380-48BA-4B80-82B8-F01B5E1A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FA77EE06-602A-4F00-B68B-7BACF8242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3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09808E31-77E1-483F-BB43-572915E65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B409CCFE-68EF-4FF2-A8E6-C27B07AE9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20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Light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EE9B94-C29F-4165-AE27-D49CB72F60C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Ampersand Supergraphic">
            <a:extLst>
              <a:ext uri="{FF2B5EF4-FFF2-40B4-BE49-F238E27FC236}">
                <a16:creationId xmlns:a16="http://schemas.microsoft.com/office/drawing/2014/main" id="{7B75244E-9375-4793-A158-5D415154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DA32CF08-6C18-4235-BC39-762723035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D85C45A9-EBE6-4548-92CC-579B07BBE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A920AFDA-8FBE-4083-933D-6CAC11375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8040A584-F327-4648-B89A-35F388ECA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94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Blue, Noodl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: Noodles">
            <a:extLst>
              <a:ext uri="{FF2B5EF4-FFF2-40B4-BE49-F238E27FC236}">
                <a16:creationId xmlns:a16="http://schemas.microsoft.com/office/drawing/2014/main" id="{1CA7355E-BAB9-408B-B335-86572D89F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Gradient Overlay">
            <a:extLst>
              <a:ext uri="{FF2B5EF4-FFF2-40B4-BE49-F238E27FC236}">
                <a16:creationId xmlns:a16="http://schemas.microsoft.com/office/drawing/2014/main" id="{A642AEFA-9274-44F3-8B41-76E7D2826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5512"/>
            <a:ext cx="12192000" cy="339248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0"/>
                </a:schemeClr>
              </a:gs>
              <a:gs pos="100000">
                <a:schemeClr val="bg1">
                  <a:alpha val="54000"/>
                </a:schemeClr>
              </a:gs>
            </a:gsLst>
            <a:lin ang="81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7D9A2489-9B7B-41C4-B89E-12CF728FB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596C55D1-DAFF-41EE-BB94-96B91DAD2A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C3837553-5C3F-4015-A4DC-A317A9AB5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28E4443-9644-4E08-93B9-E99C2F736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96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Blue, Astrona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: Astronaut">
            <a:extLst>
              <a:ext uri="{FF2B5EF4-FFF2-40B4-BE49-F238E27FC236}">
                <a16:creationId xmlns:a16="http://schemas.microsoft.com/office/drawing/2014/main" id="{1993090F-A05B-441D-B5D0-6C8988087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AD8C6061-43C8-46FE-B607-85977F827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86E078B0-51F0-409F-A72D-A4018E609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80575F80-E4B8-4B32-88A7-364E0D010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62ED7F81-98C5-4212-837B-068174C44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2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lent Quilt x15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ection Title">
            <a:extLst>
              <a:ext uri="{FF2B5EF4-FFF2-40B4-BE49-F238E27FC236}">
                <a16:creationId xmlns:a16="http://schemas.microsoft.com/office/drawing/2014/main" id="{1AB590B9-21AD-974A-BC7A-876095D6578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46" name="Image 1">
            <a:extLst>
              <a:ext uri="{FF2B5EF4-FFF2-40B4-BE49-F238E27FC236}">
                <a16:creationId xmlns:a16="http://schemas.microsoft.com/office/drawing/2014/main" id="{A7E20B44-0A81-C942-A9A4-0D42811F150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48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8" name="Text 1">
            <a:extLst>
              <a:ext uri="{FF2B5EF4-FFF2-40B4-BE49-F238E27FC236}">
                <a16:creationId xmlns:a16="http://schemas.microsoft.com/office/drawing/2014/main" id="{2F94F606-F229-B346-A226-DE620A0B424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39749" y="274569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47" name="Image 2">
            <a:extLst>
              <a:ext uri="{FF2B5EF4-FFF2-40B4-BE49-F238E27FC236}">
                <a16:creationId xmlns:a16="http://schemas.microsoft.com/office/drawing/2014/main" id="{B8948B38-5C12-9C43-8BE6-7CB7E57B78C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803637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9" name="Text 2">
            <a:extLst>
              <a:ext uri="{FF2B5EF4-FFF2-40B4-BE49-F238E27FC236}">
                <a16:creationId xmlns:a16="http://schemas.microsoft.com/office/drawing/2014/main" id="{B01D3381-E851-6243-BCB9-8BF414EB4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803638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48" name="Image 3">
            <a:extLst>
              <a:ext uri="{FF2B5EF4-FFF2-40B4-BE49-F238E27FC236}">
                <a16:creationId xmlns:a16="http://schemas.microsoft.com/office/drawing/2014/main" id="{24EB213A-9FF2-0F43-BB3E-6BD3AD3551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67526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0" name="Text 3">
            <a:extLst>
              <a:ext uri="{FF2B5EF4-FFF2-40B4-BE49-F238E27FC236}">
                <a16:creationId xmlns:a16="http://schemas.microsoft.com/office/drawing/2014/main" id="{9AD547E8-EE79-0045-A4B4-F59656D2442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067527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49" name="Image 4">
            <a:extLst>
              <a:ext uri="{FF2B5EF4-FFF2-40B4-BE49-F238E27FC236}">
                <a16:creationId xmlns:a16="http://schemas.microsoft.com/office/drawing/2014/main" id="{ABC3E969-8A7F-0044-8F40-9F779713DAB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331415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1" name="Text 4">
            <a:extLst>
              <a:ext uri="{FF2B5EF4-FFF2-40B4-BE49-F238E27FC236}">
                <a16:creationId xmlns:a16="http://schemas.microsoft.com/office/drawing/2014/main" id="{B5172421-258C-014F-9B0A-C16EAC11D77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331416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0" name="Image 5">
            <a:extLst>
              <a:ext uri="{FF2B5EF4-FFF2-40B4-BE49-F238E27FC236}">
                <a16:creationId xmlns:a16="http://schemas.microsoft.com/office/drawing/2014/main" id="{2F17AD51-2A28-4242-B71C-E9B98346880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595305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2" name="Text 5">
            <a:extLst>
              <a:ext uri="{FF2B5EF4-FFF2-40B4-BE49-F238E27FC236}">
                <a16:creationId xmlns:a16="http://schemas.microsoft.com/office/drawing/2014/main" id="{59F5D153-712B-4640-8841-C196F3429F1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595306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1" name="Image 6">
            <a:extLst>
              <a:ext uri="{FF2B5EF4-FFF2-40B4-BE49-F238E27FC236}">
                <a16:creationId xmlns:a16="http://schemas.microsoft.com/office/drawing/2014/main" id="{EF2A2171-8A2F-EB43-BC5F-409E0E05CCE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39748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3" name="Text 6">
            <a:extLst>
              <a:ext uri="{FF2B5EF4-FFF2-40B4-BE49-F238E27FC236}">
                <a16:creationId xmlns:a16="http://schemas.microsoft.com/office/drawing/2014/main" id="{1C484DD7-17D5-4345-AB2C-0CFF94C8857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39749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2" name="Image 7">
            <a:extLst>
              <a:ext uri="{FF2B5EF4-FFF2-40B4-BE49-F238E27FC236}">
                <a16:creationId xmlns:a16="http://schemas.microsoft.com/office/drawing/2014/main" id="{E258CCF0-AEBE-8F45-9404-611B1C0749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03637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4" name="Text 7">
            <a:extLst>
              <a:ext uri="{FF2B5EF4-FFF2-40B4-BE49-F238E27FC236}">
                <a16:creationId xmlns:a16="http://schemas.microsoft.com/office/drawing/2014/main" id="{CD031E27-62D9-CB47-B1E7-68EEC23F33A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803638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3" name="Image 8">
            <a:extLst>
              <a:ext uri="{FF2B5EF4-FFF2-40B4-BE49-F238E27FC236}">
                <a16:creationId xmlns:a16="http://schemas.microsoft.com/office/drawing/2014/main" id="{4899E156-7C70-9341-9F5F-0ED4171E6ED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67526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5" name="Text 8">
            <a:extLst>
              <a:ext uri="{FF2B5EF4-FFF2-40B4-BE49-F238E27FC236}">
                <a16:creationId xmlns:a16="http://schemas.microsoft.com/office/drawing/2014/main" id="{813DC10F-AE49-4240-B2F8-6732C1E8C23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067527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4" name="Image 9">
            <a:extLst>
              <a:ext uri="{FF2B5EF4-FFF2-40B4-BE49-F238E27FC236}">
                <a16:creationId xmlns:a16="http://schemas.microsoft.com/office/drawing/2014/main" id="{7BD82F1F-454C-914F-B8EC-F39E559D300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331415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6" name="Text 9">
            <a:extLst>
              <a:ext uri="{FF2B5EF4-FFF2-40B4-BE49-F238E27FC236}">
                <a16:creationId xmlns:a16="http://schemas.microsoft.com/office/drawing/2014/main" id="{0F6582E6-F4B0-EF4A-9761-4C29C222C9B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331416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5" name="Image 10">
            <a:extLst>
              <a:ext uri="{FF2B5EF4-FFF2-40B4-BE49-F238E27FC236}">
                <a16:creationId xmlns:a16="http://schemas.microsoft.com/office/drawing/2014/main" id="{560849F0-E357-EF47-81A4-12E19095D9F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595305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7" name="Text 10">
            <a:extLst>
              <a:ext uri="{FF2B5EF4-FFF2-40B4-BE49-F238E27FC236}">
                <a16:creationId xmlns:a16="http://schemas.microsoft.com/office/drawing/2014/main" id="{02039415-6448-D741-AB65-5725C886859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595306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6" name="Image 11">
            <a:extLst>
              <a:ext uri="{FF2B5EF4-FFF2-40B4-BE49-F238E27FC236}">
                <a16:creationId xmlns:a16="http://schemas.microsoft.com/office/drawing/2014/main" id="{EDA76507-5ACF-0842-B4EE-41CB5CE1277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9748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8" name="Text 11">
            <a:extLst>
              <a:ext uri="{FF2B5EF4-FFF2-40B4-BE49-F238E27FC236}">
                <a16:creationId xmlns:a16="http://schemas.microsoft.com/office/drawing/2014/main" id="{0F09ED6F-9F8E-D345-9572-580B4E99B7F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39749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7" name="Image 12">
            <a:extLst>
              <a:ext uri="{FF2B5EF4-FFF2-40B4-BE49-F238E27FC236}">
                <a16:creationId xmlns:a16="http://schemas.microsoft.com/office/drawing/2014/main" id="{C1B123BF-2312-9345-8326-2F536AE1BDF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803637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9" name="Text 12">
            <a:extLst>
              <a:ext uri="{FF2B5EF4-FFF2-40B4-BE49-F238E27FC236}">
                <a16:creationId xmlns:a16="http://schemas.microsoft.com/office/drawing/2014/main" id="{FCA2853E-ECD1-2E48-AC80-091D29DFFEF7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03638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8" name="Image 13">
            <a:extLst>
              <a:ext uri="{FF2B5EF4-FFF2-40B4-BE49-F238E27FC236}">
                <a16:creationId xmlns:a16="http://schemas.microsoft.com/office/drawing/2014/main" id="{6A5F3D53-D55E-0643-8AB7-20079694A27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67526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0" name="Text 13">
            <a:extLst>
              <a:ext uri="{FF2B5EF4-FFF2-40B4-BE49-F238E27FC236}">
                <a16:creationId xmlns:a16="http://schemas.microsoft.com/office/drawing/2014/main" id="{5DB0C0FE-4B57-154B-9005-2F55B119A9F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067527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9" name="Image 14">
            <a:extLst>
              <a:ext uri="{FF2B5EF4-FFF2-40B4-BE49-F238E27FC236}">
                <a16:creationId xmlns:a16="http://schemas.microsoft.com/office/drawing/2014/main" id="{7DDD9447-70E5-104E-B020-E3925F1B74C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331415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1" name="Text 14">
            <a:extLst>
              <a:ext uri="{FF2B5EF4-FFF2-40B4-BE49-F238E27FC236}">
                <a16:creationId xmlns:a16="http://schemas.microsoft.com/office/drawing/2014/main" id="{50C57BB0-BCA8-084A-9F08-8A8F21D4851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7331416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60" name="Image 15">
            <a:extLst>
              <a:ext uri="{FF2B5EF4-FFF2-40B4-BE49-F238E27FC236}">
                <a16:creationId xmlns:a16="http://schemas.microsoft.com/office/drawing/2014/main" id="{E8316DFF-E11C-DC41-B074-FED46FE6F2D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595305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2" name="Text 15">
            <a:extLst>
              <a:ext uri="{FF2B5EF4-FFF2-40B4-BE49-F238E27FC236}">
                <a16:creationId xmlns:a16="http://schemas.microsoft.com/office/drawing/2014/main" id="{B4FC312C-897E-4142-A14C-04068901428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595306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61" name="Source">
            <a:extLst>
              <a:ext uri="{FF2B5EF4-FFF2-40B4-BE49-F238E27FC236}">
                <a16:creationId xmlns:a16="http://schemas.microsoft.com/office/drawing/2014/main" id="{C27A32B0-40E8-5748-AD61-8DF3CD1446B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63" name="Footer">
            <a:extLst>
              <a:ext uri="{FF2B5EF4-FFF2-40B4-BE49-F238E27FC236}">
                <a16:creationId xmlns:a16="http://schemas.microsoft.com/office/drawing/2014/main" id="{6C6AD6FF-5163-754C-9367-F8408F3DF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62" name="Slide Number">
            <a:extLst>
              <a:ext uri="{FF2B5EF4-FFF2-40B4-BE49-F238E27FC236}">
                <a16:creationId xmlns:a16="http://schemas.microsoft.com/office/drawing/2014/main" id="{918BF5DE-EECA-274E-92E0-AEBDCA8977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64" name="Ampersand Roundel">
            <a:extLst>
              <a:ext uri="{FF2B5EF4-FFF2-40B4-BE49-F238E27FC236}">
                <a16:creationId xmlns:a16="http://schemas.microsoft.com/office/drawing/2014/main" id="{E4CE06BB-58A2-41B2-B3A5-35398BFB3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66" name="Roundel">
              <a:extLst>
                <a:ext uri="{FF2B5EF4-FFF2-40B4-BE49-F238E27FC236}">
                  <a16:creationId xmlns:a16="http://schemas.microsoft.com/office/drawing/2014/main" id="{1EE9DF59-BE0B-4511-93FD-6D038F28BCAE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67" name="Ampersand">
              <a:extLst>
                <a:ext uri="{FF2B5EF4-FFF2-40B4-BE49-F238E27FC236}">
                  <a16:creationId xmlns:a16="http://schemas.microsoft.com/office/drawing/2014/main" id="{06F8125C-DE85-481F-A47A-702EADA22D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15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">
            <a:extLst>
              <a:ext uri="{FF2B5EF4-FFF2-40B4-BE49-F238E27FC236}">
                <a16:creationId xmlns:a16="http://schemas.microsoft.com/office/drawing/2014/main" id="{41D2CC63-19F0-9842-93C8-A22B87D87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A0961424-B34F-4015-B61F-DBC95FE6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3521819A-6907-48A8-8BE9-54BB8172F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5B339D12-4644-48FF-80E1-386BF647C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0FA496B-8CAB-4B8B-B316-6636BC267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5" name="Guide 1">
            <a:extLst>
              <a:ext uri="{FF2B5EF4-FFF2-40B4-BE49-F238E27FC236}">
                <a16:creationId xmlns:a16="http://schemas.microsoft.com/office/drawing/2014/main" id="{4C8955AD-952F-40E9-A088-5E37B38E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DE9FA528-0CF9-4CD6-8834-D60AEF39E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321554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Dark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687E2D-0511-4B1A-A289-3A47A564B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15" name="Ampersand Supergraphic">
            <a:extLst>
              <a:ext uri="{FF2B5EF4-FFF2-40B4-BE49-F238E27FC236}">
                <a16:creationId xmlns:a16="http://schemas.microsoft.com/office/drawing/2014/main" id="{2D3290F4-B1E0-444C-ACBA-A4B387462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6" name="Logo">
            <a:extLst>
              <a:ext uri="{FF2B5EF4-FFF2-40B4-BE49-F238E27FC236}">
                <a16:creationId xmlns:a16="http://schemas.microsoft.com/office/drawing/2014/main" id="{DE79D82F-97A5-47C1-8A3B-224ECA2B5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3C44D5FA-C499-4A0A-AD0B-FF5D4D6F1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1724BE26-934E-459F-AE52-0B9E3D426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4F4668A1-F7EE-4ACC-98CF-382BDF458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88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Purple, Swimm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F69D32A-265B-496F-8B90-ED962AEAF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3130ED-3DAE-4808-A494-8BE59B3BB525}"/>
              </a:ext>
            </a:extLst>
          </p:cNvPr>
          <p:cNvSpPr/>
          <p:nvPr userDrawn="1"/>
        </p:nvSpPr>
        <p:spPr>
          <a:xfrm>
            <a:off x="0" y="3465512"/>
            <a:ext cx="12192000" cy="339248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0"/>
                </a:schemeClr>
              </a:gs>
              <a:gs pos="100000">
                <a:schemeClr val="bg1">
                  <a:alpha val="54000"/>
                </a:schemeClr>
              </a:gs>
            </a:gsLst>
            <a:lin ang="54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Slide Number Placeholder 40">
            <a:extLst>
              <a:ext uri="{FF2B5EF4-FFF2-40B4-BE49-F238E27FC236}">
                <a16:creationId xmlns:a16="http://schemas.microsoft.com/office/drawing/2014/main" id="{0B471B4F-9D44-4836-98CC-D9CC0D90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258D276-A685-459C-B528-8E3E637B3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6B9FE4E-6F15-4F82-81A1-B848D2712835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9" name="Title 10">
            <a:extLst>
              <a:ext uri="{FF2B5EF4-FFF2-40B4-BE49-F238E27FC236}">
                <a16:creationId xmlns:a16="http://schemas.microsoft.com/office/drawing/2014/main" id="{CD5AB020-1B85-6F4E-825A-252E036818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192696"/>
            <a:ext cx="7020000" cy="1972695"/>
          </a:xfrm>
          <a:prstGeom prst="rect">
            <a:avLst/>
          </a:prstGeom>
          <a:solidFill>
            <a:schemeClr val="accent4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1646906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Purple, Ca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9F82283-169A-4080-BC11-A1F02A0DC4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0">
            <a:extLst>
              <a:ext uri="{FF2B5EF4-FFF2-40B4-BE49-F238E27FC236}">
                <a16:creationId xmlns:a16="http://schemas.microsoft.com/office/drawing/2014/main" id="{CD5AB020-1B85-6F4E-825A-252E036818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192696"/>
            <a:ext cx="7020000" cy="1972695"/>
          </a:xfrm>
          <a:prstGeom prst="rect">
            <a:avLst/>
          </a:prstGeom>
          <a:solidFill>
            <a:schemeClr val="accent4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9" name="Slide Number Placeholder 40">
            <a:extLst>
              <a:ext uri="{FF2B5EF4-FFF2-40B4-BE49-F238E27FC236}">
                <a16:creationId xmlns:a16="http://schemas.microsoft.com/office/drawing/2014/main" id="{F5B322B8-C2E1-DD40-8D38-6D66EDB67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542BAFA-A2CF-534C-8BE7-4B66DF4FF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545A49E-B0FA-4260-9502-96882A1592CB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40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mage">
            <a:extLst>
              <a:ext uri="{FF2B5EF4-FFF2-40B4-BE49-F238E27FC236}">
                <a16:creationId xmlns:a16="http://schemas.microsoft.com/office/drawing/2014/main" id="{77C4593B-B083-4BE8-8FD7-1BD006A4B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5847550E-8ED6-4CA3-88B0-EEFB07F99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3" name="Title">
            <a:extLst>
              <a:ext uri="{FF2B5EF4-FFF2-40B4-BE49-F238E27FC236}">
                <a16:creationId xmlns:a16="http://schemas.microsoft.com/office/drawing/2014/main" id="{0109F4C6-AE71-493F-9848-3627B3FFB4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4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AE3DF6A4-1394-4C30-B757-BE59EAF7E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9A426920-9CCE-429D-AF2B-59D9D7BE9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0" name="Guide 1">
            <a:extLst>
              <a:ext uri="{FF2B5EF4-FFF2-40B4-BE49-F238E27FC236}">
                <a16:creationId xmlns:a16="http://schemas.microsoft.com/office/drawing/2014/main" id="{A101E916-42D5-43BC-941D-42C36F341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dark blue, purple or dark green</a:t>
            </a:r>
          </a:p>
        </p:txBody>
      </p:sp>
      <p:sp>
        <p:nvSpPr>
          <p:cNvPr id="21" name="Guide 2">
            <a:extLst>
              <a:ext uri="{FF2B5EF4-FFF2-40B4-BE49-F238E27FC236}">
                <a16:creationId xmlns:a16="http://schemas.microsoft.com/office/drawing/2014/main" id="{AB0075D5-F5E8-4D57-855E-55164ED70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231412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CB2A971-DBB8-421E-BD92-DBE8B7169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25" name="Ampersand Supergraphic">
            <a:extLst>
              <a:ext uri="{FF2B5EF4-FFF2-40B4-BE49-F238E27FC236}">
                <a16:creationId xmlns:a16="http://schemas.microsoft.com/office/drawing/2014/main" id="{BB11C8F0-8716-48EC-A9A6-AB8F33B0A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30" name="Logo">
            <a:extLst>
              <a:ext uri="{FF2B5EF4-FFF2-40B4-BE49-F238E27FC236}">
                <a16:creationId xmlns:a16="http://schemas.microsoft.com/office/drawing/2014/main" id="{9E34641E-F7C8-49FD-AEB6-50BEF9503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31" name="Title">
            <a:extLst>
              <a:ext uri="{FF2B5EF4-FFF2-40B4-BE49-F238E27FC236}">
                <a16:creationId xmlns:a16="http://schemas.microsoft.com/office/drawing/2014/main" id="{EF6FBE05-0B54-4789-B3E0-FB6284AA4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32" name="Footer">
            <a:extLst>
              <a:ext uri="{FF2B5EF4-FFF2-40B4-BE49-F238E27FC236}">
                <a16:creationId xmlns:a16="http://schemas.microsoft.com/office/drawing/2014/main" id="{2C665A2E-B0CF-42DE-AB75-0475DAA2B0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33" name="Slide Number">
            <a:extLst>
              <a:ext uri="{FF2B5EF4-FFF2-40B4-BE49-F238E27FC236}">
                <a16:creationId xmlns:a16="http://schemas.microsoft.com/office/drawing/2014/main" id="{A644AA9A-2EC8-494B-B50D-247C0C7A7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35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Green, Flas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: Flask">
            <a:extLst>
              <a:ext uri="{FF2B5EF4-FFF2-40B4-BE49-F238E27FC236}">
                <a16:creationId xmlns:a16="http://schemas.microsoft.com/office/drawing/2014/main" id="{CA3A25B9-85AD-4C2B-89DF-A17D301E05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88BABF07-431B-4443-AF60-084FF3A4A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FE6ABDFA-F9F5-44BC-BD79-9470AEAC24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bg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AEE926A1-60E9-40E2-9E5B-7AA5A2D1D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3D6510B0-D9FC-44A6-9F56-467ED7699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52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Green, Tre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: Tree">
            <a:extLst>
              <a:ext uri="{FF2B5EF4-FFF2-40B4-BE49-F238E27FC236}">
                <a16:creationId xmlns:a16="http://schemas.microsoft.com/office/drawing/2014/main" id="{6602DAB6-8313-4AF4-B749-429332088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6562798C-DA56-4629-8A96-AC16E4232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39A34F7C-00AA-4E7A-9BE5-3F9598171F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bg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5FA01D74-5701-41A9-9344-48D804AE9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29EEF33E-9EAE-4191-AE34-A352C27BF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14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>
            <a:extLst>
              <a:ext uri="{FF2B5EF4-FFF2-40B4-BE49-F238E27FC236}">
                <a16:creationId xmlns:a16="http://schemas.microsoft.com/office/drawing/2014/main" id="{ADF848A0-0206-4145-A72A-B553CB7CD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23" name="Logo">
            <a:extLst>
              <a:ext uri="{FF2B5EF4-FFF2-40B4-BE49-F238E27FC236}">
                <a16:creationId xmlns:a16="http://schemas.microsoft.com/office/drawing/2014/main" id="{310B9CE6-465C-4307-A35F-F68636605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68CA043C-C62A-4E4C-8456-2B0FED617E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bg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25" name="Footer">
            <a:extLst>
              <a:ext uri="{FF2B5EF4-FFF2-40B4-BE49-F238E27FC236}">
                <a16:creationId xmlns:a16="http://schemas.microsoft.com/office/drawing/2014/main" id="{7779F446-FE8E-42A0-88F0-07AF310A0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88FBAB3C-EC1B-433A-A3C7-ABA07111C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7" name="Guide 1">
            <a:extLst>
              <a:ext uri="{FF2B5EF4-FFF2-40B4-BE49-F238E27FC236}">
                <a16:creationId xmlns:a16="http://schemas.microsoft.com/office/drawing/2014/main" id="{85D56629-34D7-438F-9BA9-14D5E3AF9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dark blue, purple or dark green</a:t>
            </a:r>
          </a:p>
        </p:txBody>
      </p:sp>
      <p:sp>
        <p:nvSpPr>
          <p:cNvPr id="28" name="Guide 2">
            <a:extLst>
              <a:ext uri="{FF2B5EF4-FFF2-40B4-BE49-F238E27FC236}">
                <a16:creationId xmlns:a16="http://schemas.microsoft.com/office/drawing/2014/main" id="{B058CBCE-41AB-4031-B253-C247973FC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1402948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Dark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AB5361-31BB-4C20-A686-FF8424DD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14" name="Ampersand Supergraphic">
            <a:extLst>
              <a:ext uri="{FF2B5EF4-FFF2-40B4-BE49-F238E27FC236}">
                <a16:creationId xmlns:a16="http://schemas.microsoft.com/office/drawing/2014/main" id="{5ED40432-897F-48AB-9AD0-26151AC52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5" name="Logo">
            <a:extLst>
              <a:ext uri="{FF2B5EF4-FFF2-40B4-BE49-F238E27FC236}">
                <a16:creationId xmlns:a16="http://schemas.microsoft.com/office/drawing/2014/main" id="{732F7CE3-F0C9-481E-897F-5ACE1EF07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0DA52DEC-3BCD-4C3B-96C9-849E6006E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4FBEA01C-BECB-4CDF-868C-7D50AC61F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66EB5225-AA92-455C-8EF7-4F3AEF449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6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o x1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Background">
            <a:extLst>
              <a:ext uri="{FF2B5EF4-FFF2-40B4-BE49-F238E27FC236}">
                <a16:creationId xmlns:a16="http://schemas.microsoft.com/office/drawing/2014/main" id="{3C6D2EBA-9688-B94A-BC94-CC505D1E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B45C535C-4D5C-EE40-BFB0-DE06391E73E3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7EBF76-E631-9E44-94F7-705CD3F46E92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828611-D53E-1146-BAA2-EA0B786D5447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9" name="Guide">
            <a:extLst>
              <a:ext uri="{FF2B5EF4-FFF2-40B4-BE49-F238E27FC236}">
                <a16:creationId xmlns:a16="http://schemas.microsoft.com/office/drawing/2014/main" id="{00C8134A-5937-B04C-A61E-723BEB6D1168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7" name="Section Title">
            <a:extLst>
              <a:ext uri="{FF2B5EF4-FFF2-40B4-BE49-F238E27FC236}">
                <a16:creationId xmlns:a16="http://schemas.microsoft.com/office/drawing/2014/main" id="{027D7AFD-55EC-F144-8399-A4538FB4449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7" name="Image">
            <a:extLst>
              <a:ext uri="{FF2B5EF4-FFF2-40B4-BE49-F238E27FC236}">
                <a16:creationId xmlns:a16="http://schemas.microsoft.com/office/drawing/2014/main" id="{A5D046AC-51D2-1D4F-8488-06E3C89C97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51" y="539425"/>
            <a:ext cx="5016499" cy="54105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18" name="Name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7635" y="542152"/>
            <a:ext cx="4335166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err="1"/>
              <a:t>Firstname</a:t>
            </a:r>
            <a:r>
              <a:rPr lang="en-US"/>
              <a:t> with </a:t>
            </a:r>
            <a:r>
              <a:rPr lang="en-US" err="1"/>
              <a:t>Lastname</a:t>
            </a:r>
            <a:r>
              <a:rPr lang="en-US"/>
              <a:t> next line</a:t>
            </a:r>
          </a:p>
        </p:txBody>
      </p:sp>
      <p:sp>
        <p:nvSpPr>
          <p:cNvPr id="16" name="Role">
            <a:extLst>
              <a:ext uri="{FF2B5EF4-FFF2-40B4-BE49-F238E27FC236}">
                <a16:creationId xmlns:a16="http://schemas.microsoft.com/office/drawing/2014/main" id="{F1FBD2DE-C1EE-0C45-87DA-EC75305A18C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7635" y="1622152"/>
            <a:ext cx="4335166" cy="542152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latin typeface="+mn-lt"/>
              </a:defRPr>
            </a:lvl1pPr>
            <a:lvl2pPr marL="0" indent="0">
              <a:buNone/>
              <a:defRPr sz="1400" b="1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Role</a:t>
            </a:r>
          </a:p>
        </p:txBody>
      </p:sp>
      <p:sp>
        <p:nvSpPr>
          <p:cNvPr id="30" name="Bio">
            <a:extLst>
              <a:ext uri="{FF2B5EF4-FFF2-40B4-BE49-F238E27FC236}">
                <a16:creationId xmlns:a16="http://schemas.microsoft.com/office/drawing/2014/main" id="{A7605612-5AF1-924F-A0EA-D4B4832F2B4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37635" y="2164304"/>
            <a:ext cx="5012730" cy="3785648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100"/>
            </a:lvl1pPr>
            <a:lvl2pPr marL="0" indent="0"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Add bio here, indent for next level</a:t>
            </a:r>
          </a:p>
          <a:p>
            <a:pPr lvl="1"/>
            <a:endParaRPr lang="en-GB"/>
          </a:p>
        </p:txBody>
      </p:sp>
      <p:sp>
        <p:nvSpPr>
          <p:cNvPr id="25" name="Footer">
            <a:extLst>
              <a:ext uri="{FF2B5EF4-FFF2-40B4-BE49-F238E27FC236}">
                <a16:creationId xmlns:a16="http://schemas.microsoft.com/office/drawing/2014/main" id="{1599EE4D-ABDD-9A46-B8CA-05EAA97F84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4" name="Slide Number">
            <a:extLst>
              <a:ext uri="{FF2B5EF4-FFF2-40B4-BE49-F238E27FC236}">
                <a16:creationId xmlns:a16="http://schemas.microsoft.com/office/drawing/2014/main" id="{EE0E39E8-8F76-7541-8E6E-5FA0C3C01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0592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Blue, Lizar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30">
            <a:extLst>
              <a:ext uri="{FF2B5EF4-FFF2-40B4-BE49-F238E27FC236}">
                <a16:creationId xmlns:a16="http://schemas.microsoft.com/office/drawing/2014/main" id="{A62A7268-EAA0-4DF3-B088-C66CFF0BB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0">
            <a:extLst>
              <a:ext uri="{FF2B5EF4-FFF2-40B4-BE49-F238E27FC236}">
                <a16:creationId xmlns:a16="http://schemas.microsoft.com/office/drawing/2014/main" id="{DA893D2D-3095-194A-ACC1-03772380A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6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0693A5-1BC1-0443-A611-001631FA980A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0" name="Slide Number Placeholder 40">
            <a:extLst>
              <a:ext uri="{FF2B5EF4-FFF2-40B4-BE49-F238E27FC236}">
                <a16:creationId xmlns:a16="http://schemas.microsoft.com/office/drawing/2014/main" id="{ACC79FAF-DA67-D946-B58A-ED0910250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B030F86-E768-6F48-9C11-7323F0FCF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28057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Blue, Smok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2E2154A1-EF3D-4423-8E48-5252A068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" y="0"/>
            <a:ext cx="12193421" cy="6858000"/>
          </a:xfrm>
          <a:prstGeom prst="rect">
            <a:avLst/>
          </a:prstGeom>
        </p:spPr>
      </p:pic>
      <p:sp>
        <p:nvSpPr>
          <p:cNvPr id="9" name="Title 10">
            <a:extLst>
              <a:ext uri="{FF2B5EF4-FFF2-40B4-BE49-F238E27FC236}">
                <a16:creationId xmlns:a16="http://schemas.microsoft.com/office/drawing/2014/main" id="{DA893D2D-3095-194A-ACC1-03772380A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6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0693A5-1BC1-0443-A611-001631FA980A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0" name="Slide Number Placeholder 40">
            <a:extLst>
              <a:ext uri="{FF2B5EF4-FFF2-40B4-BE49-F238E27FC236}">
                <a16:creationId xmlns:a16="http://schemas.microsoft.com/office/drawing/2014/main" id="{ACC79FAF-DA67-D946-B58A-ED0910250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B030F86-E768-6F48-9C11-7323F0FCF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527000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1D2CC63-19F0-9842-93C8-A22B87D87A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DA893D2D-3095-194A-ACC1-03772380A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6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0693A5-1BC1-0443-A611-001631FA980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EED0CB1-99B3-1B46-8CEE-ED571B26E92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FB1C1B-4038-D244-8A91-661449C65332}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sp>
        <p:nvSpPr>
          <p:cNvPr id="10" name="Slide Number Placeholder 40">
            <a:extLst>
              <a:ext uri="{FF2B5EF4-FFF2-40B4-BE49-F238E27FC236}">
                <a16:creationId xmlns:a16="http://schemas.microsoft.com/office/drawing/2014/main" id="{ACC79FAF-DA67-D946-B58A-ED0910250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B030F86-E768-6F48-9C11-7323F0FCF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1344638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mpersand Supergraphic">
            <a:extLst>
              <a:ext uri="{FF2B5EF4-FFF2-40B4-BE49-F238E27FC236}">
                <a16:creationId xmlns:a16="http://schemas.microsoft.com/office/drawing/2014/main" id="{42AA899D-52E8-234C-AC77-07168D2AA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8" name="Logo">
            <a:extLst>
              <a:ext uri="{FF2B5EF4-FFF2-40B4-BE49-F238E27FC236}">
                <a16:creationId xmlns:a16="http://schemas.microsoft.com/office/drawing/2014/main" id="{A806D06F-9D7D-1C49-84FF-0C37CF425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Guide">
            <a:extLst>
              <a:ext uri="{FF2B5EF4-FFF2-40B4-BE49-F238E27FC236}">
                <a16:creationId xmlns:a16="http://schemas.microsoft.com/office/drawing/2014/main" id="{69EE9B94-C29F-4165-AE27-D49CB72F6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F93EE3-A4E3-41E5-BDE6-39BD8CB40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E2CEEE0F-7F37-2B42-9992-C72C88A61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4CC23A97-CB5E-8E42-906D-4CE8CC071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84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ackground">
            <a:extLst>
              <a:ext uri="{FF2B5EF4-FFF2-40B4-BE49-F238E27FC236}">
                <a16:creationId xmlns:a16="http://schemas.microsoft.com/office/drawing/2014/main" id="{E696DACA-3946-4EA5-99B9-F92EF90E6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27" y="0"/>
            <a:ext cx="12193728" cy="6858000"/>
          </a:xfrm>
          <a:custGeom>
            <a:avLst/>
            <a:gdLst>
              <a:gd name="connsiteX0" fmla="*/ 0 w 12193728"/>
              <a:gd name="connsiteY0" fmla="*/ 0 h 6858000"/>
              <a:gd name="connsiteX1" fmla="*/ 541477 w 12193728"/>
              <a:gd name="connsiteY1" fmla="*/ 0 h 6858000"/>
              <a:gd name="connsiteX2" fmla="*/ 541477 w 12193728"/>
              <a:gd name="connsiteY2" fmla="*/ 180000 h 6858000"/>
              <a:gd name="connsiteX3" fmla="*/ 3686065 w 12193728"/>
              <a:gd name="connsiteY3" fmla="*/ 180000 h 6858000"/>
              <a:gd name="connsiteX4" fmla="*/ 3686065 w 12193728"/>
              <a:gd name="connsiteY4" fmla="*/ 0 h 6858000"/>
              <a:gd name="connsiteX5" fmla="*/ 6088924 w 12193728"/>
              <a:gd name="connsiteY5" fmla="*/ 0 h 6858000"/>
              <a:gd name="connsiteX6" fmla="*/ 12193727 w 12193728"/>
              <a:gd name="connsiteY6" fmla="*/ 0 h 6858000"/>
              <a:gd name="connsiteX7" fmla="*/ 12193728 w 12193728"/>
              <a:gd name="connsiteY7" fmla="*/ 0 h 6858000"/>
              <a:gd name="connsiteX8" fmla="*/ 12193728 w 12193728"/>
              <a:gd name="connsiteY8" fmla="*/ 6858000 h 6858000"/>
              <a:gd name="connsiteX9" fmla="*/ 12193727 w 12193728"/>
              <a:gd name="connsiteY9" fmla="*/ 6858000 h 6858000"/>
              <a:gd name="connsiteX10" fmla="*/ 3686065 w 12193728"/>
              <a:gd name="connsiteY10" fmla="*/ 6858000 h 6858000"/>
              <a:gd name="connsiteX11" fmla="*/ 541477 w 12193728"/>
              <a:gd name="connsiteY11" fmla="*/ 6858000 h 6858000"/>
              <a:gd name="connsiteX12" fmla="*/ 1727 w 12193728"/>
              <a:gd name="connsiteY12" fmla="*/ 6858000 h 6858000"/>
              <a:gd name="connsiteX13" fmla="*/ 0 w 12193728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3728" h="6858000">
                <a:moveTo>
                  <a:pt x="0" y="0"/>
                </a:moveTo>
                <a:lnTo>
                  <a:pt x="541477" y="0"/>
                </a:lnTo>
                <a:lnTo>
                  <a:pt x="541477" y="180000"/>
                </a:lnTo>
                <a:lnTo>
                  <a:pt x="3686065" y="180000"/>
                </a:lnTo>
                <a:lnTo>
                  <a:pt x="3686065" y="0"/>
                </a:lnTo>
                <a:lnTo>
                  <a:pt x="6088924" y="0"/>
                </a:lnTo>
                <a:lnTo>
                  <a:pt x="12193727" y="0"/>
                </a:lnTo>
                <a:lnTo>
                  <a:pt x="12193728" y="0"/>
                </a:lnTo>
                <a:lnTo>
                  <a:pt x="12193728" y="6858000"/>
                </a:lnTo>
                <a:lnTo>
                  <a:pt x="12193727" y="6858000"/>
                </a:lnTo>
                <a:lnTo>
                  <a:pt x="3686065" y="6858000"/>
                </a:lnTo>
                <a:lnTo>
                  <a:pt x="541477" y="6858000"/>
                </a:lnTo>
                <a:lnTo>
                  <a:pt x="1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err="1">
              <a:solidFill>
                <a:schemeClr val="tx1"/>
              </a:solidFill>
            </a:endParaRPr>
          </a:p>
        </p:txBody>
      </p:sp>
      <p:sp>
        <p:nvSpPr>
          <p:cNvPr id="32" name="Guide">
            <a:extLst>
              <a:ext uri="{FF2B5EF4-FFF2-40B4-BE49-F238E27FC236}">
                <a16:creationId xmlns:a16="http://schemas.microsoft.com/office/drawing/2014/main" id="{B5F07915-0379-2740-86A2-6586EFEDF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21" name="Headline">
            <a:extLst>
              <a:ext uri="{FF2B5EF4-FFF2-40B4-BE49-F238E27FC236}">
                <a16:creationId xmlns:a16="http://schemas.microsoft.com/office/drawing/2014/main" id="{25A90C3C-CAB9-C145-9072-FB4F0F79C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3144338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agenda title here in DM Serif Display</a:t>
            </a:r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187EA9A9-CD70-4BF9-ABFD-09BEF5E35E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24338" y="1265101"/>
            <a:ext cx="7427913" cy="4327798"/>
          </a:xfrm>
        </p:spPr>
        <p:txBody>
          <a:bodyPr anchor="ctr"/>
          <a:lstStyle>
            <a:lvl1pPr marL="270000" indent="-270000">
              <a:spcAft>
                <a:spcPts val="1800"/>
              </a:spcAft>
              <a:buClr>
                <a:schemeClr val="accent6"/>
              </a:buClr>
              <a:buFont typeface="System Font Regular"/>
              <a:buChar char="+"/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/>
              <a:t>Place agenda item here, use indent for next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ource">
            <a:extLst>
              <a:ext uri="{FF2B5EF4-FFF2-40B4-BE49-F238E27FC236}">
                <a16:creationId xmlns:a16="http://schemas.microsoft.com/office/drawing/2014/main" id="{BB394820-478B-4D4C-B681-AC88835E576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2416B84A-A62E-2048-8E72-AFB6841390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855639F-F250-FA49-8670-CCCDC5E10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28" name="Ampersand Roundel">
            <a:extLst>
              <a:ext uri="{FF2B5EF4-FFF2-40B4-BE49-F238E27FC236}">
                <a16:creationId xmlns:a16="http://schemas.microsoft.com/office/drawing/2014/main" id="{C6DC8C44-CA93-4148-A8F2-2E4174695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9" name="Roundel">
              <a:extLst>
                <a:ext uri="{FF2B5EF4-FFF2-40B4-BE49-F238E27FC236}">
                  <a16:creationId xmlns:a16="http://schemas.microsoft.com/office/drawing/2014/main" id="{763DA672-FFC3-49E0-8A28-F1B84ABA0404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30" name="Ampersand">
              <a:extLst>
                <a:ext uri="{FF2B5EF4-FFF2-40B4-BE49-F238E27FC236}">
                  <a16:creationId xmlns:a16="http://schemas.microsoft.com/office/drawing/2014/main" id="{F90E6393-7DF8-4EAF-B2FE-8ABC513A98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260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3" pos="2320">
          <p15:clr>
            <a:srgbClr val="A4A3A4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0570365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your headline here in DM Serif Display </a:t>
            </a: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C2332492-7149-4F4D-89FC-007CC9B2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22154"/>
            <a:ext cx="11112000" cy="4335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Source">
            <a:extLst>
              <a:ext uri="{FF2B5EF4-FFF2-40B4-BE49-F238E27FC236}">
                <a16:creationId xmlns:a16="http://schemas.microsoft.com/office/drawing/2014/main" id="{AA5B81AB-B35B-1B40-8000-A0E40CA86F0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7" name="Footer Placeholder">
            <a:extLst>
              <a:ext uri="{FF2B5EF4-FFF2-40B4-BE49-F238E27FC236}">
                <a16:creationId xmlns:a16="http://schemas.microsoft.com/office/drawing/2014/main" id="{AE1DAE27-D0ED-6040-9197-911489E3D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C39DB9-6E5D-0A45-873F-3DEA78CB1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8" name="Ampersand Roundel">
            <a:extLst>
              <a:ext uri="{FF2B5EF4-FFF2-40B4-BE49-F238E27FC236}">
                <a16:creationId xmlns:a16="http://schemas.microsoft.com/office/drawing/2014/main" id="{54CF0E07-8D23-421C-9514-FFDDE653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9E80641A-0F5F-4BA6-8261-3C68BE2FC34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D6729C5D-4305-4E18-926D-0EDFA6B69C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8366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with Left Bar,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F2D816CA-EC1E-40B2-9694-0C5C88069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2" name="Background">
              <a:extLst>
                <a:ext uri="{FF2B5EF4-FFF2-40B4-BE49-F238E27FC236}">
                  <a16:creationId xmlns:a16="http://schemas.microsoft.com/office/drawing/2014/main" id="{E2BCBE9C-7E1A-904E-A11E-B51B267194FA}"/>
                </a:ext>
              </a:extLst>
            </p:cNvPr>
            <p:cNvSpPr/>
            <p:nvPr userDrawn="1"/>
          </p:nvSpPr>
          <p:spPr>
            <a:xfrm>
              <a:off x="180002" y="1"/>
              <a:ext cx="1201199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" name="Background">
              <a:extLst>
                <a:ext uri="{FF2B5EF4-FFF2-40B4-BE49-F238E27FC236}">
                  <a16:creationId xmlns:a16="http://schemas.microsoft.com/office/drawing/2014/main" id="{8D63E351-67DC-4202-99B8-93577735BB38}"/>
                </a:ext>
              </a:extLst>
            </p:cNvPr>
            <p:cNvSpPr/>
            <p:nvPr userDrawn="1"/>
          </p:nvSpPr>
          <p:spPr>
            <a:xfrm>
              <a:off x="0" y="0"/>
              <a:ext cx="12192000" cy="5400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1" name="Background">
              <a:extLst>
                <a:ext uri="{FF2B5EF4-FFF2-40B4-BE49-F238E27FC236}">
                  <a16:creationId xmlns:a16="http://schemas.microsoft.com/office/drawing/2014/main" id="{7C215132-E705-4AE8-87FE-825342EA6CC7}"/>
                </a:ext>
              </a:extLst>
            </p:cNvPr>
            <p:cNvSpPr/>
            <p:nvPr userDrawn="1"/>
          </p:nvSpPr>
          <p:spPr>
            <a:xfrm>
              <a:off x="0" y="6318250"/>
              <a:ext cx="12192000" cy="53975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5" name="Headline">
            <a:extLst>
              <a:ext uri="{FF2B5EF4-FFF2-40B4-BE49-F238E27FC236}">
                <a16:creationId xmlns:a16="http://schemas.microsoft.com/office/drawing/2014/main" id="{E3DB0C22-D3E7-C04D-9750-A2E80052D3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595438" y="1455846"/>
            <a:ext cx="9001124" cy="3960002"/>
          </a:xfrm>
        </p:spPr>
        <p:txBody>
          <a:bodyPr anchor="ctr"/>
          <a:lstStyle>
            <a:lvl1pPr marL="0" indent="0">
              <a:lnSpc>
                <a:spcPct val="90000"/>
              </a:lnSpc>
              <a:spcAft>
                <a:spcPts val="1200"/>
              </a:spcAft>
              <a:buNone/>
              <a:defRPr sz="5400" b="0">
                <a:latin typeface="+mj-lt"/>
              </a:defRPr>
            </a:lvl1pPr>
            <a:lvl2pPr marL="0" indent="0">
              <a:buNone/>
              <a:defRPr sz="6600">
                <a:latin typeface="+mj-lt"/>
              </a:defRPr>
            </a:lvl2pPr>
            <a:lvl3pPr marL="0" indent="0">
              <a:buNone/>
              <a:defRPr sz="6600">
                <a:latin typeface="+mj-lt"/>
              </a:defRPr>
            </a:lvl3pPr>
            <a:lvl4pPr marL="0" indent="0">
              <a:buNone/>
              <a:defRPr sz="6600">
                <a:latin typeface="+mj-lt"/>
              </a:defRPr>
            </a:lvl4pPr>
            <a:lvl5pPr marL="0" indent="0">
              <a:buNone/>
              <a:defRPr sz="6600">
                <a:latin typeface="+mj-lt"/>
              </a:defRPr>
            </a:lvl5pPr>
          </a:lstStyle>
          <a:p>
            <a:pPr lvl="0"/>
            <a:r>
              <a:rPr lang="en-GB"/>
              <a:t>Place your headline/key message here in DM Serif Display 54pt</a:t>
            </a:r>
          </a:p>
        </p:txBody>
      </p:sp>
      <p:sp>
        <p:nvSpPr>
          <p:cNvPr id="14" name="Source">
            <a:extLst>
              <a:ext uri="{FF2B5EF4-FFF2-40B4-BE49-F238E27FC236}">
                <a16:creationId xmlns:a16="http://schemas.microsoft.com/office/drawing/2014/main" id="{E88022F7-7097-924A-BBD8-5F30B851FD4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2373B887-5EC7-D347-8DFD-C7078F489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3984CC-F46F-FD4E-9380-AA62F6759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7" name="Ampersand Roundel">
            <a:extLst>
              <a:ext uri="{FF2B5EF4-FFF2-40B4-BE49-F238E27FC236}">
                <a16:creationId xmlns:a16="http://schemas.microsoft.com/office/drawing/2014/main" id="{AD74AFDE-F903-4D65-B64C-A5D86D9C5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8" name="Roundel">
              <a:extLst>
                <a:ext uri="{FF2B5EF4-FFF2-40B4-BE49-F238E27FC236}">
                  <a16:creationId xmlns:a16="http://schemas.microsoft.com/office/drawing/2014/main" id="{2325CEAB-C726-4FC9-AFF7-6487BBACFA7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9" name="Ampersand">
              <a:extLst>
                <a:ext uri="{FF2B5EF4-FFF2-40B4-BE49-F238E27FC236}">
                  <a16:creationId xmlns:a16="http://schemas.microsoft.com/office/drawing/2014/main" id="{95779872-54CD-45FB-816F-B744A711B4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3" name="Guide">
            <a:extLst>
              <a:ext uri="{FF2B5EF4-FFF2-40B4-BE49-F238E27FC236}">
                <a16:creationId xmlns:a16="http://schemas.microsoft.com/office/drawing/2014/main" id="{BB1291DA-FE76-4070-B029-AFB7BB83C3A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side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</p:spTree>
    <p:extLst>
      <p:ext uri="{BB962C8B-B14F-4D97-AF65-F5344CB8AC3E}">
        <p14:creationId xmlns:p14="http://schemas.microsoft.com/office/powerpoint/2010/main" val="200470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675">
          <p15:clr>
            <a:srgbClr val="A4A3A4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it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 1">
            <a:extLst>
              <a:ext uri="{FF2B5EF4-FFF2-40B4-BE49-F238E27FC236}">
                <a16:creationId xmlns:a16="http://schemas.microsoft.com/office/drawing/2014/main" id="{6B66138A-0F25-4DD6-BFA0-8DFC84CF036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7614" y="1643062"/>
            <a:ext cx="4695492" cy="357187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0" indent="0" algn="r">
              <a:buNone/>
              <a:defRPr sz="3600">
                <a:latin typeface="+mj-lt"/>
              </a:defRPr>
            </a:lvl2pPr>
            <a:lvl3pPr marL="0" indent="0" algn="r">
              <a:buNone/>
              <a:defRPr sz="3600">
                <a:latin typeface="+mj-lt"/>
              </a:defRPr>
            </a:lvl3pPr>
            <a:lvl4pPr marL="0" indent="0" algn="r">
              <a:buNone/>
              <a:defRPr sz="3600">
                <a:latin typeface="+mj-lt"/>
              </a:defRPr>
            </a:lvl4pPr>
            <a:lvl5pPr marL="0" indent="0" algn="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Place headline here in DM Serif Display 48pt</a:t>
            </a:r>
            <a:endParaRPr lang="en-GB"/>
          </a:p>
        </p:txBody>
      </p:sp>
      <p:sp>
        <p:nvSpPr>
          <p:cNvPr id="12" name="Image 1">
            <a:extLst>
              <a:ext uri="{FF2B5EF4-FFF2-40B4-BE49-F238E27FC236}">
                <a16:creationId xmlns:a16="http://schemas.microsoft.com/office/drawing/2014/main" id="{E0C65FA1-8CC7-CF45-A2E5-F4812EEA848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1"/>
            <a:ext cx="609670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0" name="Headline 2">
            <a:extLst>
              <a:ext uri="{FF2B5EF4-FFF2-40B4-BE49-F238E27FC236}">
                <a16:creationId xmlns:a16="http://schemas.microsoft.com/office/drawing/2014/main" id="{4A914ACD-55C0-47E5-86A6-62B28F4FA9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78650" y="1643062"/>
            <a:ext cx="4673600" cy="357187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0" indent="0" algn="r">
              <a:buNone/>
              <a:defRPr sz="3600">
                <a:latin typeface="+mj-lt"/>
              </a:defRPr>
            </a:lvl2pPr>
            <a:lvl3pPr marL="0" indent="0" algn="r">
              <a:buNone/>
              <a:defRPr sz="3600">
                <a:latin typeface="+mj-lt"/>
              </a:defRPr>
            </a:lvl3pPr>
            <a:lvl4pPr marL="0" indent="0" algn="r">
              <a:buNone/>
              <a:defRPr sz="3600">
                <a:latin typeface="+mj-lt"/>
              </a:defRPr>
            </a:lvl4pPr>
            <a:lvl5pPr marL="0" indent="0" algn="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Place headline here in DM Serif Display 48pt</a:t>
            </a:r>
            <a:endParaRPr lang="en-GB"/>
          </a:p>
        </p:txBody>
      </p:sp>
      <p:sp>
        <p:nvSpPr>
          <p:cNvPr id="18" name="Image 2">
            <a:extLst>
              <a:ext uri="{FF2B5EF4-FFF2-40B4-BE49-F238E27FC236}">
                <a16:creationId xmlns:a16="http://schemas.microsoft.com/office/drawing/2014/main" id="{9367731D-8E60-D64B-B677-67823DB316C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5294" y="1"/>
            <a:ext cx="609670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15" name="Guide">
            <a:extLst>
              <a:ext uri="{FF2B5EF4-FFF2-40B4-BE49-F238E27FC236}">
                <a16:creationId xmlns:a16="http://schemas.microsoft.com/office/drawing/2014/main" id="{FE162283-3116-2D46-992F-1D392065D3F8}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5" name="Source">
            <a:extLst>
              <a:ext uri="{FF2B5EF4-FFF2-40B4-BE49-F238E27FC236}">
                <a16:creationId xmlns:a16="http://schemas.microsoft.com/office/drawing/2014/main" id="{A4D7A8DC-0F66-6E47-8C5D-F3235BCE486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7" name="Footer">
            <a:extLst>
              <a:ext uri="{FF2B5EF4-FFF2-40B4-BE49-F238E27FC236}">
                <a16:creationId xmlns:a16="http://schemas.microsoft.com/office/drawing/2014/main" id="{EF5D1860-EE81-2943-A8B6-F0857D93F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5D068B98-5A81-E749-ADD5-269E250D7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4" name="Ampersand Roundel">
            <a:extLst>
              <a:ext uri="{FF2B5EF4-FFF2-40B4-BE49-F238E27FC236}">
                <a16:creationId xmlns:a16="http://schemas.microsoft.com/office/drawing/2014/main" id="{040168DC-7EA8-664D-84AD-BEC560F05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53127" y="2886129"/>
            <a:ext cx="1085746" cy="1085742"/>
            <a:chOff x="5530123" y="4352590"/>
            <a:chExt cx="1085746" cy="1085742"/>
          </a:xfrm>
        </p:grpSpPr>
        <p:sp>
          <p:nvSpPr>
            <p:cNvPr id="21" name="Roundel">
              <a:extLst>
                <a:ext uri="{FF2B5EF4-FFF2-40B4-BE49-F238E27FC236}">
                  <a16:creationId xmlns:a16="http://schemas.microsoft.com/office/drawing/2014/main" id="{68F9CB30-E083-7C46-9084-B1303993D33E}"/>
                </a:ext>
              </a:extLst>
            </p:cNvPr>
            <p:cNvSpPr/>
            <p:nvPr/>
          </p:nvSpPr>
          <p:spPr>
            <a:xfrm>
              <a:off x="5530123" y="4352590"/>
              <a:ext cx="1085746" cy="1085742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" name="Ampersand">
              <a:extLst>
                <a:ext uri="{FF2B5EF4-FFF2-40B4-BE49-F238E27FC236}">
                  <a16:creationId xmlns:a16="http://schemas.microsoft.com/office/drawing/2014/main" id="{0634D65E-1606-DE4E-A6CF-93589AECA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6579" y="4523193"/>
              <a:ext cx="738838" cy="744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0137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3568">
          <p15:clr>
            <a:srgbClr val="A4A3A4"/>
          </p15:clr>
        </p15:guide>
        <p15:guide id="3" pos="4112">
          <p15:clr>
            <a:srgbClr val="A4A3A4"/>
          </p15:clr>
        </p15:guide>
        <p15:guide id="4" pos="3296">
          <p15:clr>
            <a:srgbClr val="A4A3A4"/>
          </p15:clr>
        </p15:guide>
        <p15:guide id="5" pos="4384">
          <p15:clr>
            <a:srgbClr val="A4A3A4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Large Headline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uide">
            <a:extLst>
              <a:ext uri="{FF2B5EF4-FFF2-40B4-BE49-F238E27FC236}">
                <a16:creationId xmlns:a16="http://schemas.microsoft.com/office/drawing/2014/main" id="{776CB9FB-DB9C-4944-8BD0-6BF190AA3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2" name="Image">
            <a:extLst>
              <a:ext uri="{FF2B5EF4-FFF2-40B4-BE49-F238E27FC236}">
                <a16:creationId xmlns:a16="http://schemas.microsoft.com/office/drawing/2014/main" id="{9EE1D3C7-8747-4B57-AAE1-D9719961CCB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/>
            </a:lvl1pPr>
          </a:lstStyle>
          <a:p>
            <a:r>
              <a:rPr lang="en-GB"/>
              <a:t>Add media here then ‘Send to Back’</a:t>
            </a:r>
            <a:endParaRPr lang="en-US"/>
          </a:p>
        </p:txBody>
      </p:sp>
      <p:sp>
        <p:nvSpPr>
          <p:cNvPr id="17" name="Headline">
            <a:extLst>
              <a:ext uri="{FF2B5EF4-FFF2-40B4-BE49-F238E27FC236}">
                <a16:creationId xmlns:a16="http://schemas.microsoft.com/office/drawing/2014/main" id="{C5CBF908-2D76-432B-B6A0-2E5F5AB498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749" y="1442152"/>
            <a:ext cx="11112000" cy="3960002"/>
          </a:xfrm>
        </p:spPr>
        <p:txBody>
          <a:bodyPr rIns="180000" anchor="ctr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6000">
                <a:latin typeface="+mj-lt"/>
              </a:defRPr>
            </a:lvl1pPr>
            <a:lvl2pPr marL="27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/>
              <a:t>Headline here in DM Serif Display 60pt</a:t>
            </a:r>
          </a:p>
        </p:txBody>
      </p:sp>
      <p:sp>
        <p:nvSpPr>
          <p:cNvPr id="19" name="Source">
            <a:extLst>
              <a:ext uri="{FF2B5EF4-FFF2-40B4-BE49-F238E27FC236}">
                <a16:creationId xmlns:a16="http://schemas.microsoft.com/office/drawing/2014/main" id="{795B90A5-15A2-F14E-90BC-EA72C960F33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1" name="Footer">
            <a:extLst>
              <a:ext uri="{FF2B5EF4-FFF2-40B4-BE49-F238E27FC236}">
                <a16:creationId xmlns:a16="http://schemas.microsoft.com/office/drawing/2014/main" id="{E8B9E1DD-5F32-F840-A666-F36D6DA4F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A8C9C893-7A90-2E4A-BF5B-44A58184B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1" name="Ampersand Roundel">
            <a:extLst>
              <a:ext uri="{FF2B5EF4-FFF2-40B4-BE49-F238E27FC236}">
                <a16:creationId xmlns:a16="http://schemas.microsoft.com/office/drawing/2014/main" id="{05E599E0-4224-4492-A348-3FA3BB873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2" name="Roundel">
              <a:extLst>
                <a:ext uri="{FF2B5EF4-FFF2-40B4-BE49-F238E27FC236}">
                  <a16:creationId xmlns:a16="http://schemas.microsoft.com/office/drawing/2014/main" id="{03AAEEEE-2F9F-48D9-B193-F07342B921D0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3" name="Ampersand">
              <a:extLst>
                <a:ext uri="{FF2B5EF4-FFF2-40B4-BE49-F238E27FC236}">
                  <a16:creationId xmlns:a16="http://schemas.microsoft.com/office/drawing/2014/main" id="{ABAD8C6A-998F-4777-B86D-0998D87DB5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4998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Left Content Right,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ackground">
            <a:extLst>
              <a:ext uri="{FF2B5EF4-FFF2-40B4-BE49-F238E27FC236}">
                <a16:creationId xmlns:a16="http://schemas.microsoft.com/office/drawing/2014/main" id="{6674AED2-B1BF-1D45-98B6-500707A66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68AF5261-0CDB-9440-BF77-728A09ED4059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84567D-4E89-1640-9A7B-C29500D6D25D}"/>
                </a:ext>
              </a:extLst>
            </p:cNvPr>
            <p:cNvSpPr/>
            <p:nvPr userDrawn="1"/>
          </p:nvSpPr>
          <p:spPr>
            <a:xfrm>
              <a:off x="5556248" y="0"/>
              <a:ext cx="6635751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445159A-3105-414E-A7A3-95D0F12104FC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32" name="Guide">
            <a:extLst>
              <a:ext uri="{FF2B5EF4-FFF2-40B4-BE49-F238E27FC236}">
                <a16:creationId xmlns:a16="http://schemas.microsoft.com/office/drawing/2014/main" id="{B5F07915-0379-2740-86A2-6586EFEDF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17" name="Headline">
            <a:extLst>
              <a:ext uri="{FF2B5EF4-FFF2-40B4-BE49-F238E27FC236}">
                <a16:creationId xmlns:a16="http://schemas.microsoft.com/office/drawing/2014/main" id="{0FA8437C-CFFE-D541-AFBF-0467E21542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749" y="1657351"/>
            <a:ext cx="5016500" cy="3543298"/>
          </a:xfrm>
        </p:spPr>
        <p:txBody>
          <a:bodyPr rIns="180000" anchor="ctr"/>
          <a:lstStyle>
            <a:lvl1pPr marL="0" indent="0" algn="l" defTabSz="806846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48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 noProof="0"/>
              <a:t>Short headline here in DM Serif Display 48pt</a:t>
            </a: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5CF44490-6B79-BC44-92DA-F99AEC7242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539425"/>
            <a:ext cx="5556251" cy="5779150"/>
          </a:xfrm>
        </p:spPr>
        <p:txBody>
          <a:bodyPr anchor="ctr"/>
          <a:lstStyle>
            <a:lvl1pPr>
              <a:spcAft>
                <a:spcPts val="1800"/>
              </a:spcAft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Source">
            <a:extLst>
              <a:ext uri="{FF2B5EF4-FFF2-40B4-BE49-F238E27FC236}">
                <a16:creationId xmlns:a16="http://schemas.microsoft.com/office/drawing/2014/main" id="{8FA46A3F-FEF1-A24E-AA05-198CD179B32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2" name="Footer">
            <a:extLst>
              <a:ext uri="{FF2B5EF4-FFF2-40B4-BE49-F238E27FC236}">
                <a16:creationId xmlns:a16="http://schemas.microsoft.com/office/drawing/2014/main" id="{C09B978A-8D42-424A-9D8C-5680351E1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1" name="Slide Number">
            <a:extLst>
              <a:ext uri="{FF2B5EF4-FFF2-40B4-BE49-F238E27FC236}">
                <a16:creationId xmlns:a16="http://schemas.microsoft.com/office/drawing/2014/main" id="{C34E1E13-D9D3-D94C-9AE6-0DC549D90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8" name="Ampersand Roundel">
            <a:extLst>
              <a:ext uri="{FF2B5EF4-FFF2-40B4-BE49-F238E27FC236}">
                <a16:creationId xmlns:a16="http://schemas.microsoft.com/office/drawing/2014/main" id="{850947AE-461C-4BDB-BFEF-788B63A03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5AAACA05-0BD0-4C91-9799-7F2FBBF96A58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4CE2E8D3-9ABB-49FA-897B-8ED33F744C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4548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5" pos="3840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o x2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5" name="Slide Number">
            <a:extLst>
              <a:ext uri="{FF2B5EF4-FFF2-40B4-BE49-F238E27FC236}">
                <a16:creationId xmlns:a16="http://schemas.microsoft.com/office/drawing/2014/main" id="{B5A615A7-7949-0445-9741-2105BB841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06C8B540-3C17-0C4C-9E22-828992B61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36" name="Bio 2">
            <a:extLst>
              <a:ext uri="{FF2B5EF4-FFF2-40B4-BE49-F238E27FC236}">
                <a16:creationId xmlns:a16="http://schemas.microsoft.com/office/drawing/2014/main" id="{61C00547-929C-B246-8A4D-10A24F24746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67182" y="3016468"/>
            <a:ext cx="5286126" cy="3301782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100"/>
            </a:lvl1pPr>
            <a:lvl2pPr marL="0" indent="0"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Add bio here, indent for next level</a:t>
            </a:r>
          </a:p>
          <a:p>
            <a:pPr lvl="1"/>
            <a:endParaRPr lang="en-GB"/>
          </a:p>
        </p:txBody>
      </p:sp>
      <p:sp>
        <p:nvSpPr>
          <p:cNvPr id="25" name="Name 2">
            <a:extLst>
              <a:ext uri="{FF2B5EF4-FFF2-40B4-BE49-F238E27FC236}">
                <a16:creationId xmlns:a16="http://schemas.microsoft.com/office/drawing/2014/main" id="{47F1E7DA-0517-4402-9652-51E514BC42D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51442" y="1967345"/>
            <a:ext cx="3598923" cy="898011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800" b="1">
                <a:latin typeface="+mn-lt"/>
              </a:defRPr>
            </a:lvl1pPr>
            <a:lvl2pPr marL="0" indent="0">
              <a:buNone/>
              <a:defRPr sz="1400" b="1">
                <a:latin typeface="+mn-lt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Name</a:t>
            </a:r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6" name="Photo 2">
            <a:extLst>
              <a:ext uri="{FF2B5EF4-FFF2-40B4-BE49-F238E27FC236}">
                <a16:creationId xmlns:a16="http://schemas.microsoft.com/office/drawing/2014/main" id="{28B48EE7-5A34-4802-A77E-E444BE807EEF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6365547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0" name="Bio 1">
            <a:extLst>
              <a:ext uri="{FF2B5EF4-FFF2-40B4-BE49-F238E27FC236}">
                <a16:creationId xmlns:a16="http://schemas.microsoft.com/office/drawing/2014/main" id="{A7605612-5AF1-924F-A0EA-D4B4832F2B4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39999" y="3016468"/>
            <a:ext cx="5286126" cy="3301782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100"/>
            </a:lvl1pPr>
            <a:lvl2pPr marL="0" indent="0"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Add bio here, indent for next level</a:t>
            </a:r>
          </a:p>
          <a:p>
            <a:pPr lvl="1"/>
            <a:endParaRPr lang="en-GB"/>
          </a:p>
        </p:txBody>
      </p:sp>
      <p:sp>
        <p:nvSpPr>
          <p:cNvPr id="19" name="Name 1">
            <a:extLst>
              <a:ext uri="{FF2B5EF4-FFF2-40B4-BE49-F238E27FC236}">
                <a16:creationId xmlns:a16="http://schemas.microsoft.com/office/drawing/2014/main" id="{ED30220E-D21A-4D9B-89EB-D7D66DE52A0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225895" y="1967345"/>
            <a:ext cx="3598923" cy="898011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800" b="1">
                <a:latin typeface="+mn-lt"/>
              </a:defRPr>
            </a:lvl1pPr>
            <a:lvl2pPr marL="0" indent="0">
              <a:buNone/>
              <a:defRPr sz="1400" b="1">
                <a:latin typeface="+mn-lt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Name</a:t>
            </a:r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0" name="Photo 1">
            <a:extLst>
              <a:ext uri="{FF2B5EF4-FFF2-40B4-BE49-F238E27FC236}">
                <a16:creationId xmlns:a16="http://schemas.microsoft.com/office/drawing/2014/main" id="{FAAB555E-FEFB-40DD-B803-761CB599932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40000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8" name="Headline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14" name="Section title">
            <a:extLst>
              <a:ext uri="{FF2B5EF4-FFF2-40B4-BE49-F238E27FC236}">
                <a16:creationId xmlns:a16="http://schemas.microsoft.com/office/drawing/2014/main" id="{CFA74FD3-DD75-1843-96FB-68267459589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</p:spTree>
    <p:extLst>
      <p:ext uri="{BB962C8B-B14F-4D97-AF65-F5344CB8AC3E}">
        <p14:creationId xmlns:p14="http://schemas.microsoft.com/office/powerpoint/2010/main" val="37930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-Third Right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ackground">
            <a:extLst>
              <a:ext uri="{FF2B5EF4-FFF2-40B4-BE49-F238E27FC236}">
                <a16:creationId xmlns:a16="http://schemas.microsoft.com/office/drawing/2014/main" id="{C96B08B0-4CD5-4B64-9712-06A78AE03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07BFAC47-B523-49B8-89E2-C088B4A653DA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72DFBA-9B95-4BC1-9B22-F33667C75D6B}"/>
                </a:ext>
              </a:extLst>
            </p:cNvPr>
            <p:cNvSpPr/>
            <p:nvPr userDrawn="1"/>
          </p:nvSpPr>
          <p:spPr>
            <a:xfrm>
              <a:off x="3684338" y="0"/>
              <a:ext cx="8507662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E74649-A487-4EDA-8D62-4B101F9C94ED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Headline">
            <a:extLst>
              <a:ext uri="{FF2B5EF4-FFF2-40B4-BE49-F238E27FC236}">
                <a16:creationId xmlns:a16="http://schemas.microsoft.com/office/drawing/2014/main" id="{07681CC0-B4D3-456B-845A-14352AAE27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1"/>
            <a:ext cx="3144336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dirty="0">
                <a:solidFill>
                  <a:schemeClr val="tx1"/>
                </a:solidFill>
                <a:latin typeface="DM Serif Display" pitchFamily="2" charset="0"/>
                <a:ea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31" name="Text">
            <a:extLst>
              <a:ext uri="{FF2B5EF4-FFF2-40B4-BE49-F238E27FC236}">
                <a16:creationId xmlns:a16="http://schemas.microsoft.com/office/drawing/2014/main" id="{DE21D1AB-DE90-40F4-AC7C-F0E829CFDC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3144337" cy="3414101"/>
          </a:xfrm>
          <a:prstGeom prst="rect">
            <a:avLst/>
          </a:prstGeom>
        </p:spPr>
        <p:txBody>
          <a:bodyPr anchor="t"/>
          <a:lstStyle>
            <a:lvl1pPr mar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  <a:defRPr lang="en-GB" sz="1100" b="0" i="0" kern="1200" cap="none" baseline="0" dirty="0" smtClean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 defTabSz="270000">
              <a:spcAft>
                <a:spcPts val="600"/>
              </a:spcAft>
              <a:buFont typeface="Arial" panose="020B0604020202020204" pitchFamily="34" charset="0"/>
              <a:buChar char="•"/>
              <a:defRPr lang="en-GB" sz="11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defTabSz="2700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100"/>
            </a:lvl3pPr>
            <a:lvl4pPr marL="540000" indent="-180000" defTabSz="270000">
              <a:spcAft>
                <a:spcPts val="600"/>
              </a:spcAft>
              <a:buClrTx/>
              <a:defRPr sz="1100"/>
            </a:lvl4pPr>
            <a:lvl5pPr marL="720000" indent="-180000" defTabSz="270000">
              <a:spcAft>
                <a:spcPts val="600"/>
              </a:spcAft>
              <a:buClrTx/>
              <a:defRPr sz="11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Place text here in 11pt for long paragraphs or 18pt if short, use indent for more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32" name="Image">
            <a:extLst>
              <a:ext uri="{FF2B5EF4-FFF2-40B4-BE49-F238E27FC236}">
                <a16:creationId xmlns:a16="http://schemas.microsoft.com/office/drawing/2014/main" id="{E1BF4602-030C-49E2-8BC4-A015E6FF59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224339" y="0"/>
            <a:ext cx="7967662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r>
              <a:rPr lang="en-GB"/>
              <a:t>Add image, then ‘Send to Back’</a:t>
            </a:r>
          </a:p>
        </p:txBody>
      </p:sp>
      <p:sp>
        <p:nvSpPr>
          <p:cNvPr id="33" name="Source">
            <a:extLst>
              <a:ext uri="{FF2B5EF4-FFF2-40B4-BE49-F238E27FC236}">
                <a16:creationId xmlns:a16="http://schemas.microsoft.com/office/drawing/2014/main" id="{FA9D166D-B130-491E-A9E1-98C5CC49802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34" name="Footer">
            <a:extLst>
              <a:ext uri="{FF2B5EF4-FFF2-40B4-BE49-F238E27FC236}">
                <a16:creationId xmlns:a16="http://schemas.microsoft.com/office/drawing/2014/main" id="{C37CB987-2983-4577-AEC7-F9797616C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35" name="Slide Number">
            <a:extLst>
              <a:ext uri="{FF2B5EF4-FFF2-40B4-BE49-F238E27FC236}">
                <a16:creationId xmlns:a16="http://schemas.microsoft.com/office/drawing/2014/main" id="{949EDA5F-B9EB-4054-B9D2-68FC50473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84A72AE5-1916-3647-B5B2-BBFDDD31A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17" name="Guide 1">
            <a:extLst>
              <a:ext uri="{FF2B5EF4-FFF2-40B4-BE49-F238E27FC236}">
                <a16:creationId xmlns:a16="http://schemas.microsoft.com/office/drawing/2014/main" id="{044B1DAE-6777-45D3-8DA5-009C9A450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grpSp>
        <p:nvGrpSpPr>
          <p:cNvPr id="36" name="Ampersand Roundel">
            <a:extLst>
              <a:ext uri="{FF2B5EF4-FFF2-40B4-BE49-F238E27FC236}">
                <a16:creationId xmlns:a16="http://schemas.microsoft.com/office/drawing/2014/main" id="{2F36E2AE-1F74-4DDE-B899-76B5031FB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37" name="Roundel">
              <a:extLst>
                <a:ext uri="{FF2B5EF4-FFF2-40B4-BE49-F238E27FC236}">
                  <a16:creationId xmlns:a16="http://schemas.microsoft.com/office/drawing/2014/main" id="{9A04883E-C0FB-458C-A789-7546CFDBCF58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38" name="Ampersand">
              <a:extLst>
                <a:ext uri="{FF2B5EF4-FFF2-40B4-BE49-F238E27FC236}">
                  <a16:creationId xmlns:a16="http://schemas.microsoft.com/office/drawing/2014/main" id="{A7BF1AC0-00BA-4FD2-811D-5217A100C5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8399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2" pos="5178">
          <p15:clr>
            <a:srgbClr val="A4A3A4"/>
          </p15:clr>
        </p15:guide>
        <p15:guide id="3" pos="2320">
          <p15:clr>
            <a:srgbClr val="A4A3A4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Right Half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uide 1">
            <a:extLst>
              <a:ext uri="{FF2B5EF4-FFF2-40B4-BE49-F238E27FC236}">
                <a16:creationId xmlns:a16="http://schemas.microsoft.com/office/drawing/2014/main" id="{A78A7B08-5791-4859-8036-B4E63D415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60B9D974-B1F2-C84C-B5E3-9F9F01CEA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grpSp>
        <p:nvGrpSpPr>
          <p:cNvPr id="22" name="Background">
            <a:extLst>
              <a:ext uri="{FF2B5EF4-FFF2-40B4-BE49-F238E27FC236}">
                <a16:creationId xmlns:a16="http://schemas.microsoft.com/office/drawing/2014/main" id="{D0D8DFEC-BC29-42BD-B46C-C45A5C591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35E60B-435A-4ACB-8A2A-6D89378DD8AB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1C35D2-2304-480C-876F-60E301FBEBAF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2ADA6D3-ADDE-4FF4-972A-E5631E79711F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29" name="Headline">
            <a:extLst>
              <a:ext uri="{FF2B5EF4-FFF2-40B4-BE49-F238E27FC236}">
                <a16:creationId xmlns:a16="http://schemas.microsoft.com/office/drawing/2014/main" id="{EC40D63D-74E1-458E-A75F-D5B0E19D7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5016249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>
                <a:ea typeface="DM Serif Display" pitchFamily="2" charset="0"/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31" name="Text">
            <a:extLst>
              <a:ext uri="{FF2B5EF4-FFF2-40B4-BE49-F238E27FC236}">
                <a16:creationId xmlns:a16="http://schemas.microsoft.com/office/drawing/2014/main" id="{7CB2E505-9C54-4E32-A840-2CABF53347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5016251" cy="3414101"/>
          </a:xfrm>
          <a:prstGeom prst="rect">
            <a:avLst/>
          </a:prstGeom>
        </p:spPr>
        <p:txBody>
          <a:bodyPr anchor="t"/>
          <a:lstStyle>
            <a:lvl1pPr marL="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2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US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marL="180000" lvl="1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and remove bullet point style when necessary, use indent for next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32" name="Image">
            <a:extLst>
              <a:ext uri="{FF2B5EF4-FFF2-40B4-BE49-F238E27FC236}">
                <a16:creationId xmlns:a16="http://schemas.microsoft.com/office/drawing/2014/main" id="{09BB8FCF-9A75-4F3F-B3FB-6D9EC1323E4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r>
              <a:rPr lang="en-GB"/>
              <a:t>Add image, then ‘Send to Back’</a:t>
            </a:r>
          </a:p>
        </p:txBody>
      </p:sp>
      <p:sp>
        <p:nvSpPr>
          <p:cNvPr id="33" name="Source">
            <a:extLst>
              <a:ext uri="{FF2B5EF4-FFF2-40B4-BE49-F238E27FC236}">
                <a16:creationId xmlns:a16="http://schemas.microsoft.com/office/drawing/2014/main" id="{B70A5DBE-89CF-4CF1-920C-7AEB9A0A4DC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34" name="Footer">
            <a:extLst>
              <a:ext uri="{FF2B5EF4-FFF2-40B4-BE49-F238E27FC236}">
                <a16:creationId xmlns:a16="http://schemas.microsoft.com/office/drawing/2014/main" id="{08105B2B-9C77-4D3E-B178-EF5BF338B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38" name="Slide Number">
            <a:extLst>
              <a:ext uri="{FF2B5EF4-FFF2-40B4-BE49-F238E27FC236}">
                <a16:creationId xmlns:a16="http://schemas.microsoft.com/office/drawing/2014/main" id="{E98F9678-F43C-4875-9AF3-98D414E36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39" name="Ampersand Roundel">
            <a:extLst>
              <a:ext uri="{FF2B5EF4-FFF2-40B4-BE49-F238E27FC236}">
                <a16:creationId xmlns:a16="http://schemas.microsoft.com/office/drawing/2014/main" id="{2567E5B6-9592-42F0-837A-7F04AD1E5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40" name="Roundel">
              <a:extLst>
                <a:ext uri="{FF2B5EF4-FFF2-40B4-BE49-F238E27FC236}">
                  <a16:creationId xmlns:a16="http://schemas.microsoft.com/office/drawing/2014/main" id="{34266B1F-9AB7-4C5B-88A6-32CCD4EEEF4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41" name="Ampersand">
              <a:extLst>
                <a:ext uri="{FF2B5EF4-FFF2-40B4-BE49-F238E27FC236}">
                  <a16:creationId xmlns:a16="http://schemas.microsoft.com/office/drawing/2014/main" id="{E58443A1-E4F7-4588-81CB-6D785CBB35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9942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 Left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D6C55250-81B5-4E1B-8A0E-45CB83B58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07FB3E1-A915-4F88-8F88-5A4B9B203C6E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10F06-D22F-44A9-8B8D-4D34EAD3C190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1E1B63-1761-49D2-8F8D-D8A9299DB1D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16" name="Guide">
            <a:extLst>
              <a:ext uri="{FF2B5EF4-FFF2-40B4-BE49-F238E27FC236}">
                <a16:creationId xmlns:a16="http://schemas.microsoft.com/office/drawing/2014/main" id="{A78A7B08-5791-4859-8036-B4E63D415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18" name="Image">
            <a:extLst>
              <a:ext uri="{FF2B5EF4-FFF2-40B4-BE49-F238E27FC236}">
                <a16:creationId xmlns:a16="http://schemas.microsoft.com/office/drawing/2014/main" id="{9DFA7F50-64BB-45A9-9181-B4C3D39AD5C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51" y="539425"/>
            <a:ext cx="5016499" cy="5410525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1" name="Quote">
            <a:extLst>
              <a:ext uri="{FF2B5EF4-FFF2-40B4-BE49-F238E27FC236}">
                <a16:creationId xmlns:a16="http://schemas.microsoft.com/office/drawing/2014/main" id="{A688430B-2FF5-46F6-A8DA-9743C6984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5999" y="1657351"/>
            <a:ext cx="5554365" cy="3543298"/>
          </a:xfrm>
        </p:spPr>
        <p:txBody>
          <a:bodyPr rIns="180000" anchor="ctr"/>
          <a:lstStyle>
            <a:lvl1pPr marL="0" indent="0" algn="l" defTabSz="806846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48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  <a:defRPr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/>
              <a:t>Place quote here in DM Serif Display</a:t>
            </a:r>
          </a:p>
          <a:p>
            <a:pPr lvl="1"/>
            <a:r>
              <a:rPr lang="en-US"/>
              <a:t>PLACE SOURCE HERE IN OPEN SANS</a:t>
            </a:r>
          </a:p>
        </p:txBody>
      </p:sp>
      <p:sp>
        <p:nvSpPr>
          <p:cNvPr id="22" name="Source">
            <a:extLst>
              <a:ext uri="{FF2B5EF4-FFF2-40B4-BE49-F238E27FC236}">
                <a16:creationId xmlns:a16="http://schemas.microsoft.com/office/drawing/2014/main" id="{31E6C959-5F99-4146-B592-31399FDD0D1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5" name="Footer">
            <a:extLst>
              <a:ext uri="{FF2B5EF4-FFF2-40B4-BE49-F238E27FC236}">
                <a16:creationId xmlns:a16="http://schemas.microsoft.com/office/drawing/2014/main" id="{E6611C49-79BF-44CC-AB48-8E4A77023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70EE8403-4DC0-491F-9A65-BC0CBEE65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27" name="Ampersand Roundel">
            <a:extLst>
              <a:ext uri="{FF2B5EF4-FFF2-40B4-BE49-F238E27FC236}">
                <a16:creationId xmlns:a16="http://schemas.microsoft.com/office/drawing/2014/main" id="{3A8A7F55-FB7F-4726-90F2-3A039354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8" name="Roundel">
              <a:extLst>
                <a:ext uri="{FF2B5EF4-FFF2-40B4-BE49-F238E27FC236}">
                  <a16:creationId xmlns:a16="http://schemas.microsoft.com/office/drawing/2014/main" id="{09545511-2C49-41AE-8AB1-DEE42CCAFA4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9" name="Ampersand">
              <a:extLst>
                <a:ext uri="{FF2B5EF4-FFF2-40B4-BE49-F238E27FC236}">
                  <a16:creationId xmlns:a16="http://schemas.microsoft.com/office/drawing/2014/main" id="{6FD73FDD-8637-40BA-93DC-BE2672563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9592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Descrip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mage">
            <a:extLst>
              <a:ext uri="{FF2B5EF4-FFF2-40B4-BE49-F238E27FC236}">
                <a16:creationId xmlns:a16="http://schemas.microsoft.com/office/drawing/2014/main" id="{22B7FD02-C72A-5C44-8688-FA9A4FD87F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Ins="540000" anchor="ctr"/>
          <a:lstStyle>
            <a:lvl1pPr marL="0" indent="0" algn="r">
              <a:buNone/>
              <a:defRPr sz="1800" b="0" i="0"/>
            </a:lvl1pPr>
          </a:lstStyle>
          <a:p>
            <a:r>
              <a:rPr lang="en-GB"/>
              <a:t>Add media here then ‘Send to Back’</a:t>
            </a:r>
            <a:endParaRPr lang="en-US"/>
          </a:p>
        </p:txBody>
      </p:sp>
      <p:sp>
        <p:nvSpPr>
          <p:cNvPr id="16" name="Headline">
            <a:extLst>
              <a:ext uri="{FF2B5EF4-FFF2-40B4-BE49-F238E27FC236}">
                <a16:creationId xmlns:a16="http://schemas.microsoft.com/office/drawing/2014/main" id="{CF7FDDDC-4FCB-504C-B8C1-C604F763405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0" y="0"/>
            <a:ext cx="6078387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10800000" scaled="1"/>
          </a:gradFill>
        </p:spPr>
        <p:txBody>
          <a:bodyPr lIns="540000" tIns="540000" rIns="540000" bIns="540000" anchor="ctr"/>
          <a:lstStyle>
            <a:lvl1pPr marL="0" indent="0" algn="l" defTabSz="2700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800" b="0" i="0" kern="1200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defTabSz="270000">
              <a:spcBef>
                <a:spcPts val="1200"/>
              </a:spcBef>
              <a:spcAft>
                <a:spcPts val="2400"/>
              </a:spcAft>
              <a:buNone/>
              <a:defRPr sz="2400" b="1"/>
            </a:lvl2pPr>
            <a:lvl3pPr marL="0" indent="0" defTabSz="270000">
              <a:buClrTx/>
              <a:buFont typeface="Arial" panose="020B0604020202020204" pitchFamily="34" charset="0"/>
              <a:buNone/>
              <a:defRPr lang="en-GB" sz="16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360000" indent="-180000" defTabSz="270000">
              <a:buFont typeface="Arial" panose="020B0604020202020204" pitchFamily="34" charset="0"/>
              <a:buChar char="•"/>
              <a:defRPr sz="1600"/>
            </a:lvl4pPr>
            <a:lvl5pPr marL="360000" indent="-180000" defTabSz="270000">
              <a:buClrTx/>
              <a:buFont typeface="Arial" panose="020B0604020202020204" pitchFamily="34" charset="0"/>
              <a:buChar char="•"/>
              <a:defRPr lang="en-GB" sz="16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810000" indent="-270000">
              <a:defRPr lang="en-US" sz="1600" b="0" i="0" kern="1200" baseline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marL="0" lvl="0" indent="0" algn="l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Optional headline here 48pt – align to top, center or bottom</a:t>
            </a:r>
          </a:p>
        </p:txBody>
      </p:sp>
      <p:sp>
        <p:nvSpPr>
          <p:cNvPr id="20" name="Client Name">
            <a:extLst>
              <a:ext uri="{FF2B5EF4-FFF2-40B4-BE49-F238E27FC236}">
                <a16:creationId xmlns:a16="http://schemas.microsoft.com/office/drawing/2014/main" id="{F6457017-21CA-4620-8BB1-36282B6E096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096000" y="-1"/>
            <a:ext cx="5916000" cy="720000"/>
          </a:xfrm>
          <a:prstGeom prst="rect">
            <a:avLst/>
          </a:prstGeom>
          <a:solidFill>
            <a:schemeClr val="accent6"/>
          </a:solidFill>
        </p:spPr>
        <p:txBody>
          <a:bodyPr lIns="180000" rIns="1800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lang="en-GB" sz="1200" b="1" i="0" kern="1200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Add Client Name in Bold and project type in the next line – or leave blank</a:t>
            </a:r>
            <a:endParaRPr lang="en-US"/>
          </a:p>
        </p:txBody>
      </p:sp>
      <p:sp>
        <p:nvSpPr>
          <p:cNvPr id="11" name="Guide">
            <a:extLst>
              <a:ext uri="{FF2B5EF4-FFF2-40B4-BE49-F238E27FC236}">
                <a16:creationId xmlns:a16="http://schemas.microsoft.com/office/drawing/2014/main" id="{004A0803-ABAF-AB48-86EB-FC6981E7D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-610880"/>
            <a:ext cx="2984205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title text box color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</a:t>
            </a: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Blue, Purple or Dark Green (with white text) OR Yellow, Light Green or Light Blue (with black text)</a:t>
            </a:r>
          </a:p>
        </p:txBody>
      </p:sp>
      <p:sp>
        <p:nvSpPr>
          <p:cNvPr id="15" name="Guide">
            <a:extLst>
              <a:ext uri="{FF2B5EF4-FFF2-40B4-BE49-F238E27FC236}">
                <a16:creationId xmlns:a16="http://schemas.microsoft.com/office/drawing/2014/main" id="{7AC8C24C-7F95-8A4B-8789-3F828096C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07794" y="-610880"/>
            <a:ext cx="2984205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6" name="Footer">
            <a:extLst>
              <a:ext uri="{FF2B5EF4-FFF2-40B4-BE49-F238E27FC236}">
                <a16:creationId xmlns:a16="http://schemas.microsoft.com/office/drawing/2014/main" id="{3D7852F0-4981-A74E-86DA-C243D938C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5" name="Slide Number">
            <a:extLst>
              <a:ext uri="{FF2B5EF4-FFF2-40B4-BE49-F238E27FC236}">
                <a16:creationId xmlns:a16="http://schemas.microsoft.com/office/drawing/2014/main" id="{D89E9A7A-8D48-6F4B-BC87-C59AF71FD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3" name="Ampersand Roundel">
            <a:extLst>
              <a:ext uri="{FF2B5EF4-FFF2-40B4-BE49-F238E27FC236}">
                <a16:creationId xmlns:a16="http://schemas.microsoft.com/office/drawing/2014/main" id="{7E6DD858-875A-455F-9440-85F55A408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4" name="Roundel">
              <a:extLst>
                <a:ext uri="{FF2B5EF4-FFF2-40B4-BE49-F238E27FC236}">
                  <a16:creationId xmlns:a16="http://schemas.microsoft.com/office/drawing/2014/main" id="{557CED39-F7FE-41FB-8C21-A4C4E42981F9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7" name="Ampersand">
              <a:extLst>
                <a:ext uri="{FF2B5EF4-FFF2-40B4-BE49-F238E27FC236}">
                  <a16:creationId xmlns:a16="http://schemas.microsoft.com/office/drawing/2014/main" id="{888E7115-8595-4CE8-BA22-AB6AFF395B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1377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 x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your headline here</a:t>
            </a:r>
          </a:p>
        </p:txBody>
      </p:sp>
      <p:sp>
        <p:nvSpPr>
          <p:cNvPr id="27" name="Text Box 1">
            <a:extLst>
              <a:ext uri="{FF2B5EF4-FFF2-40B4-BE49-F238E27FC236}">
                <a16:creationId xmlns:a16="http://schemas.microsoft.com/office/drawing/2014/main" id="{0607774F-12DA-4C45-A78E-517DBBD034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0000" y="1640347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C64C6185-03D1-B64B-ABE0-B52C09EFBB9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415631" y="1640347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D6185D2B-41CB-C749-8721-0D76EC38F5D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291261" y="1640347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CE372CF1-CD9B-4140-B09C-EE189DEE84C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40000" y="4053348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0A69F00F-885C-1E47-A091-591CF698BDB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415631" y="4053348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468996A6-2DFD-F748-9D82-2E7A3E09409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291261" y="4053348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17" name="Source">
            <a:extLst>
              <a:ext uri="{FF2B5EF4-FFF2-40B4-BE49-F238E27FC236}">
                <a16:creationId xmlns:a16="http://schemas.microsoft.com/office/drawing/2014/main" id="{6EC0C69C-F53E-B945-9DC9-857650DC6D8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8" name="Slide Number Placeholder 40">
            <a:extLst>
              <a:ext uri="{FF2B5EF4-FFF2-40B4-BE49-F238E27FC236}">
                <a16:creationId xmlns:a16="http://schemas.microsoft.com/office/drawing/2014/main" id="{0639F469-F995-6C4D-9605-AB305069C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9FBABA1F-8A22-064A-B33E-B229E43F4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grpSp>
        <p:nvGrpSpPr>
          <p:cNvPr id="16" name="Ampersand Roundel">
            <a:extLst>
              <a:ext uri="{FF2B5EF4-FFF2-40B4-BE49-F238E27FC236}">
                <a16:creationId xmlns:a16="http://schemas.microsoft.com/office/drawing/2014/main" id="{F0E2091C-0517-4BBB-8B8B-71A802776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FEFC5EFC-C2AA-4C62-9FC9-427C5BF392BB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63DA0BD3-CD1D-49AD-9C8B-BF553500D2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9470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2228">
          <p15:clr>
            <a:srgbClr val="A4A3A4"/>
          </p15:clr>
        </p15:guide>
        <p15:guide id="3" orient="horz" pos="2546">
          <p15:clr>
            <a:srgbClr val="A4A3A4"/>
          </p15:clr>
        </p15:guide>
        <p15:guide id="4" pos="2457">
          <p15:clr>
            <a:srgbClr val="A4A3A4"/>
          </p15:clr>
        </p15:guide>
        <p15:guide id="5" pos="2774">
          <p15:clr>
            <a:srgbClr val="A4A3A4"/>
          </p15:clr>
        </p15:guide>
        <p15:guide id="6" pos="4906">
          <p15:clr>
            <a:srgbClr val="A4A3A4"/>
          </p15:clr>
        </p15:guide>
        <p15:guide id="7" pos="5223">
          <p15:clr>
            <a:srgbClr val="A4A3A4"/>
          </p15:clr>
        </p15:guide>
        <p15:guide id="8" orient="horz" pos="3748">
          <p15:clr>
            <a:srgbClr val="A4A3A4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 x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</a:t>
            </a:r>
          </a:p>
        </p:txBody>
      </p:sp>
      <p:sp>
        <p:nvSpPr>
          <p:cNvPr id="31" name="Text Box 1">
            <a:extLst>
              <a:ext uri="{FF2B5EF4-FFF2-40B4-BE49-F238E27FC236}">
                <a16:creationId xmlns:a16="http://schemas.microsoft.com/office/drawing/2014/main" id="{47D8BEF3-3FFF-DB44-8AB6-8537EE1A908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0001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9EA7ED66-68F4-A44B-86A5-2044AF547F6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448217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86D58A13-5314-4744-961C-9908663DFC9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356433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2" name="Text Box 4">
            <a:extLst>
              <a:ext uri="{FF2B5EF4-FFF2-40B4-BE49-F238E27FC236}">
                <a16:creationId xmlns:a16="http://schemas.microsoft.com/office/drawing/2014/main" id="{8A0190FD-39FB-3C40-AB27-85D77A056CB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264650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5" name="Text Box 5">
            <a:extLst>
              <a:ext uri="{FF2B5EF4-FFF2-40B4-BE49-F238E27FC236}">
                <a16:creationId xmlns:a16="http://schemas.microsoft.com/office/drawing/2014/main" id="{8D44EC71-371E-454C-90DA-D80317FEE2E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40001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4" name="Text Box 6">
            <a:extLst>
              <a:ext uri="{FF2B5EF4-FFF2-40B4-BE49-F238E27FC236}">
                <a16:creationId xmlns:a16="http://schemas.microsoft.com/office/drawing/2014/main" id="{9A7CE290-7F9A-364F-8587-B70301C6913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448217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3" name="Text Box 7">
            <a:extLst>
              <a:ext uri="{FF2B5EF4-FFF2-40B4-BE49-F238E27FC236}">
                <a16:creationId xmlns:a16="http://schemas.microsoft.com/office/drawing/2014/main" id="{0E5538A5-5082-2D45-91AE-85A9023FDD3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56433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6" name="Text Box 8">
            <a:extLst>
              <a:ext uri="{FF2B5EF4-FFF2-40B4-BE49-F238E27FC236}">
                <a16:creationId xmlns:a16="http://schemas.microsoft.com/office/drawing/2014/main" id="{7DBF1BAE-7D6C-7040-A477-882916A0C5D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64650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3" name="Source">
            <a:extLst>
              <a:ext uri="{FF2B5EF4-FFF2-40B4-BE49-F238E27FC236}">
                <a16:creationId xmlns:a16="http://schemas.microsoft.com/office/drawing/2014/main" id="{1EA60D7A-F9E3-3648-9975-ADE573840B6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5" name="Footer">
            <a:extLst>
              <a:ext uri="{FF2B5EF4-FFF2-40B4-BE49-F238E27FC236}">
                <a16:creationId xmlns:a16="http://schemas.microsoft.com/office/drawing/2014/main" id="{DC9E1289-46D6-284B-803F-9E7B222FC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4" name="Slide Number">
            <a:extLst>
              <a:ext uri="{FF2B5EF4-FFF2-40B4-BE49-F238E27FC236}">
                <a16:creationId xmlns:a16="http://schemas.microsoft.com/office/drawing/2014/main" id="{D5E8967F-DE23-E145-A1F6-2594EA11F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2" name="Ampersand Roundel">
            <a:extLst>
              <a:ext uri="{FF2B5EF4-FFF2-40B4-BE49-F238E27FC236}">
                <a16:creationId xmlns:a16="http://schemas.microsoft.com/office/drawing/2014/main" id="{D3B86BC0-9807-8F42-8C8C-CC01B8D6C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3" name="Roundel">
              <a:extLst>
                <a:ext uri="{FF2B5EF4-FFF2-40B4-BE49-F238E27FC236}">
                  <a16:creationId xmlns:a16="http://schemas.microsoft.com/office/drawing/2014/main" id="{37E76BB3-7937-0B40-89D0-CFC10E1DF45D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4" name="Ampersand">
              <a:extLst>
                <a:ext uri="{FF2B5EF4-FFF2-40B4-BE49-F238E27FC236}">
                  <a16:creationId xmlns:a16="http://schemas.microsoft.com/office/drawing/2014/main" id="{CF4C187C-9B38-9F47-BA36-F9C6319DA4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476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3" orient="horz" pos="4320">
          <p15:clr>
            <a:srgbClr val="A4A3A4"/>
          </p15:clr>
        </p15:guide>
        <p15:guide id="4" pos="3681">
          <p15:clr>
            <a:srgbClr val="A4A3A4"/>
          </p15:clr>
        </p15:guide>
        <p15:guide id="5" pos="3999">
          <p15:clr>
            <a:srgbClr val="A4A3A4"/>
          </p15:clr>
        </p15:guide>
        <p15:guide id="6" pos="2162">
          <p15:clr>
            <a:srgbClr val="A4A3A4"/>
          </p15:clr>
        </p15:guide>
        <p15:guide id="7" pos="1844">
          <p15:clr>
            <a:srgbClr val="A4A3A4"/>
          </p15:clr>
        </p15:guide>
        <p15:guide id="8" pos="5518">
          <p15:clr>
            <a:srgbClr val="A4A3A4"/>
          </p15:clr>
        </p15:guide>
        <p15:guide id="9" pos="5836">
          <p15:clr>
            <a:srgbClr val="A4A3A4"/>
          </p15:clr>
        </p15:guide>
        <p15:guide id="10" orient="horz" pos="2228">
          <p15:clr>
            <a:srgbClr val="A4A3A4"/>
          </p15:clr>
        </p15:guide>
        <p15:guide id="11" orient="horz" pos="2546">
          <p15:clr>
            <a:srgbClr val="A4A3A4"/>
          </p15:clr>
        </p15:guide>
        <p15:guide id="12" orient="horz" pos="3748">
          <p15:clr>
            <a:srgbClr val="A4A3A4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Text List x3,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42D75DE-6089-7849-AAC8-6BA4E4380D0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7" name="Slide Number Placeholder 40">
            <a:extLst>
              <a:ext uri="{FF2B5EF4-FFF2-40B4-BE49-F238E27FC236}">
                <a16:creationId xmlns:a16="http://schemas.microsoft.com/office/drawing/2014/main" id="{4BA72448-42A9-B040-87F9-02704CEB7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472EF15-A9F3-D544-B377-5A50DE648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A0ECD1B3-1659-574D-B69B-74616F0E8CD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8"/>
            <a:ext cx="3342366" cy="1825469"/>
          </a:xfr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400" b="1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Place first key point here in Open Sans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D7011D3-E1A9-4F4C-88AF-BEEF778DBE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0001" y="4066420"/>
            <a:ext cx="3342366" cy="18835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lang="en-GB" sz="1400" b="0" i="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180000" lvl="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in Open Sans and remove bullet point style when necessary, use indent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E5220763-0E80-194E-8AA8-6B6498C00E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4363" y="1628778"/>
            <a:ext cx="3340006" cy="1825469"/>
          </a:xfr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400" b="1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Place first key point here in Open Sans</a:t>
            </a:r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C1F2993-586B-DB44-A31C-BC0CDE26248F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4424363" y="4066420"/>
            <a:ext cx="3340006" cy="18835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180000" lvl="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in Open Sans and remove bullet point style when necessary, use indent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B8D89F2-1918-4C45-BC1E-4BE69C867A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6364" y="1628778"/>
            <a:ext cx="3344001" cy="1825469"/>
          </a:xfr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400" b="1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Place first key point here in Open Sans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9B21A2F-BE9F-CA47-981D-4CA137DB56E2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8306364" y="4066420"/>
            <a:ext cx="3344001" cy="18835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180000" lvl="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in Open Sans and remove bullet point style when necessary, use indent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335C449-DE13-E24D-B55F-9B51DE599518}"/>
              </a:ext>
            </a:extLst>
          </p:cNvPr>
          <p:cNvCxnSpPr/>
          <p:nvPr userDrawn="1"/>
        </p:nvCxnSpPr>
        <p:spPr>
          <a:xfrm>
            <a:off x="540000" y="3760341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48504D-CB93-6741-8F45-C7B2B97A4351}"/>
              </a:ext>
            </a:extLst>
          </p:cNvPr>
          <p:cNvCxnSpPr/>
          <p:nvPr userDrawn="1"/>
        </p:nvCxnSpPr>
        <p:spPr>
          <a:xfrm>
            <a:off x="4424363" y="3760341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14528A-85F3-8B43-B493-EA7482B8BD4A}"/>
              </a:ext>
            </a:extLst>
          </p:cNvPr>
          <p:cNvCxnSpPr/>
          <p:nvPr userDrawn="1"/>
        </p:nvCxnSpPr>
        <p:spPr>
          <a:xfrm>
            <a:off x="8306364" y="3760341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951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3 Col,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49845F4-B24A-5343-92B1-D2DB1ADA65B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9" name="Slide Number Placeholder 40">
            <a:extLst>
              <a:ext uri="{FF2B5EF4-FFF2-40B4-BE49-F238E27FC236}">
                <a16:creationId xmlns:a16="http://schemas.microsoft.com/office/drawing/2014/main" id="{A230AEBE-ACB5-1A42-91A0-5D522D091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B8E4C635-63CA-374B-82E1-8B2984968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365B9B7-A6E4-9F4A-863E-9F7313D75D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5"/>
            <a:ext cx="3342366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87E4461-1988-2946-9C7C-EBEB28782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2348775"/>
            <a:ext cx="3342366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ADE3993-263B-7B46-A79B-149C4B6CD6F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4363" y="1628775"/>
            <a:ext cx="3340006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711D0A-C027-3943-AC57-F464B7BCE89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4424363" y="2348775"/>
            <a:ext cx="3340006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A775D462-E8BF-A540-A1E2-7CD69B5294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6364" y="1628775"/>
            <a:ext cx="3344001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FEB4404-EF6A-AF4D-9B5B-E833F7B970C8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306364" y="2348775"/>
            <a:ext cx="3344001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3501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4 Col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9F39CDB-F349-C449-9D5B-C911C34537D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9" name="Slide Number Placeholder 40">
            <a:extLst>
              <a:ext uri="{FF2B5EF4-FFF2-40B4-BE49-F238E27FC236}">
                <a16:creationId xmlns:a16="http://schemas.microsoft.com/office/drawing/2014/main" id="{F13F4FD8-6619-7340-A500-F3C9D57D9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2D69B7C3-2F19-F845-8FA7-BDA193E42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36A88CD-4BE8-3848-A252-D34CE8659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348775"/>
            <a:ext cx="2371365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15CB52C-B1B4-8F49-80B6-0B2ED892DDC2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3452310" y="2348775"/>
            <a:ext cx="2372400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43F52790-4DFF-C640-ABA9-B4FCEB0506E2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6365655" y="2348775"/>
            <a:ext cx="2372400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FA0897C-CEFD-024C-84C3-357BD5DAA94E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279000" y="2348775"/>
            <a:ext cx="2371365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BD800E19-E0FF-6346-BB40-DDEDF2AE2C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7F7991F-CF1C-7F49-89A8-1D996E0D389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453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795F0646-CD9B-2845-BB3E-9FC13C15A4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C7F0FF93-6757-554E-93F7-2ECFE2DC07F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279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lent Quilt x8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Headline">
            <a:extLst>
              <a:ext uri="{FF2B5EF4-FFF2-40B4-BE49-F238E27FC236}">
                <a16:creationId xmlns:a16="http://schemas.microsoft.com/office/drawing/2014/main" id="{B5A637E6-D5CF-6C48-B3CA-FA33B3AED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0440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sp>
        <p:nvSpPr>
          <p:cNvPr id="46" name="Image 1">
            <a:extLst>
              <a:ext uri="{FF2B5EF4-FFF2-40B4-BE49-F238E27FC236}">
                <a16:creationId xmlns:a16="http://schemas.microsoft.com/office/drawing/2014/main" id="{A7E20B44-0A81-C942-A9A4-0D42811F150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48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61" name="Text 1">
            <a:extLst>
              <a:ext uri="{FF2B5EF4-FFF2-40B4-BE49-F238E27FC236}">
                <a16:creationId xmlns:a16="http://schemas.microsoft.com/office/drawing/2014/main" id="{6501825A-0271-1844-99DA-4826F56A01E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39749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6" name="Image 2">
            <a:extLst>
              <a:ext uri="{FF2B5EF4-FFF2-40B4-BE49-F238E27FC236}">
                <a16:creationId xmlns:a16="http://schemas.microsoft.com/office/drawing/2014/main" id="{8C01005B-FD3D-4B42-90B3-A9453697F222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3370963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7" name="Text 2">
            <a:extLst>
              <a:ext uri="{FF2B5EF4-FFF2-40B4-BE49-F238E27FC236}">
                <a16:creationId xmlns:a16="http://schemas.microsoft.com/office/drawing/2014/main" id="{CDFF55C5-7191-4A47-9D73-D68A801AFAA5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70964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8" name="Image 3">
            <a:extLst>
              <a:ext uri="{FF2B5EF4-FFF2-40B4-BE49-F238E27FC236}">
                <a16:creationId xmlns:a16="http://schemas.microsoft.com/office/drawing/2014/main" id="{00C2ECBE-4D98-7647-9B37-63A594ABDC79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6204886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9" name="Text 3">
            <a:extLst>
              <a:ext uri="{FF2B5EF4-FFF2-40B4-BE49-F238E27FC236}">
                <a16:creationId xmlns:a16="http://schemas.microsoft.com/office/drawing/2014/main" id="{EF188F91-3164-9D4A-8246-347B8198A2F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204887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0" name="Image 4">
            <a:extLst>
              <a:ext uri="{FF2B5EF4-FFF2-40B4-BE49-F238E27FC236}">
                <a16:creationId xmlns:a16="http://schemas.microsoft.com/office/drawing/2014/main" id="{345A35F6-2208-FB49-8AA9-BBC429305319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9033395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1" name="Text 4">
            <a:extLst>
              <a:ext uri="{FF2B5EF4-FFF2-40B4-BE49-F238E27FC236}">
                <a16:creationId xmlns:a16="http://schemas.microsoft.com/office/drawing/2014/main" id="{0E2B0D13-ACF4-7B4F-AE22-10AB93C9BFE0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9033396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1" name="Image 5">
            <a:extLst>
              <a:ext uri="{FF2B5EF4-FFF2-40B4-BE49-F238E27FC236}">
                <a16:creationId xmlns:a16="http://schemas.microsoft.com/office/drawing/2014/main" id="{B841754C-CC7E-3A44-86F9-815557567777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39748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8" name="Text 5">
            <a:extLst>
              <a:ext uri="{FF2B5EF4-FFF2-40B4-BE49-F238E27FC236}">
                <a16:creationId xmlns:a16="http://schemas.microsoft.com/office/drawing/2014/main" id="{8E3EB48D-69EC-3E47-A70D-A38EB99F7DCA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539749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2" name="Image 6">
            <a:extLst>
              <a:ext uri="{FF2B5EF4-FFF2-40B4-BE49-F238E27FC236}">
                <a16:creationId xmlns:a16="http://schemas.microsoft.com/office/drawing/2014/main" id="{DEA99571-F64C-6044-B9F8-5358056B00A4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3370963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3" name="Text 6">
            <a:extLst>
              <a:ext uri="{FF2B5EF4-FFF2-40B4-BE49-F238E27FC236}">
                <a16:creationId xmlns:a16="http://schemas.microsoft.com/office/drawing/2014/main" id="{C60E7BD6-6455-714F-B141-EBD75F62BAB2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370964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4" name="Image 7">
            <a:extLst>
              <a:ext uri="{FF2B5EF4-FFF2-40B4-BE49-F238E27FC236}">
                <a16:creationId xmlns:a16="http://schemas.microsoft.com/office/drawing/2014/main" id="{7952B374-D5FF-964E-8CA2-37A12B40C503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6204886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5" name="Text 7">
            <a:extLst>
              <a:ext uri="{FF2B5EF4-FFF2-40B4-BE49-F238E27FC236}">
                <a16:creationId xmlns:a16="http://schemas.microsoft.com/office/drawing/2014/main" id="{D979383D-276E-8E4D-9267-B9099B5F3FF5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6204887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6" name="Image 8">
            <a:extLst>
              <a:ext uri="{FF2B5EF4-FFF2-40B4-BE49-F238E27FC236}">
                <a16:creationId xmlns:a16="http://schemas.microsoft.com/office/drawing/2014/main" id="{FD746299-7F8F-DD44-9F68-1CDD8DD0F85C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9033395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7" name="Text 8">
            <a:extLst>
              <a:ext uri="{FF2B5EF4-FFF2-40B4-BE49-F238E27FC236}">
                <a16:creationId xmlns:a16="http://schemas.microsoft.com/office/drawing/2014/main" id="{2F671004-B7D8-034D-8934-2E26DA22268B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9033396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101" name="Source">
            <a:extLst>
              <a:ext uri="{FF2B5EF4-FFF2-40B4-BE49-F238E27FC236}">
                <a16:creationId xmlns:a16="http://schemas.microsoft.com/office/drawing/2014/main" id="{3516A289-FDF9-5C41-B259-8A1C7F262F3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03" name="Footer">
            <a:extLst>
              <a:ext uri="{FF2B5EF4-FFF2-40B4-BE49-F238E27FC236}">
                <a16:creationId xmlns:a16="http://schemas.microsoft.com/office/drawing/2014/main" id="{2CF5BC5D-54C9-FF4D-89CD-460D3313F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02" name="Slide Number">
            <a:extLst>
              <a:ext uri="{FF2B5EF4-FFF2-40B4-BE49-F238E27FC236}">
                <a16:creationId xmlns:a16="http://schemas.microsoft.com/office/drawing/2014/main" id="{ACBDC96D-DD36-454D-97B2-4CC80F131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25" name="Ampersand Roundel">
            <a:extLst>
              <a:ext uri="{FF2B5EF4-FFF2-40B4-BE49-F238E27FC236}">
                <a16:creationId xmlns:a16="http://schemas.microsoft.com/office/drawing/2014/main" id="{CCB0B577-34ED-4762-96C5-55AA32EC6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6" name="Roundel">
              <a:extLst>
                <a:ext uri="{FF2B5EF4-FFF2-40B4-BE49-F238E27FC236}">
                  <a16:creationId xmlns:a16="http://schemas.microsoft.com/office/drawing/2014/main" id="{EB77B345-4F75-451D-8D83-2FA07E551B54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7" name="Ampersand">
              <a:extLst>
                <a:ext uri="{FF2B5EF4-FFF2-40B4-BE49-F238E27FC236}">
                  <a16:creationId xmlns:a16="http://schemas.microsoft.com/office/drawing/2014/main" id="{6E99B1DB-E55C-40CE-BA2E-661A5D8389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5338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o x3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ection title">
            <a:extLst>
              <a:ext uri="{FF2B5EF4-FFF2-40B4-BE49-F238E27FC236}">
                <a16:creationId xmlns:a16="http://schemas.microsoft.com/office/drawing/2014/main" id="{08DD8E10-4551-4225-8168-FF54AE5454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36" name="Headline">
            <a:extLst>
              <a:ext uri="{FF2B5EF4-FFF2-40B4-BE49-F238E27FC236}">
                <a16:creationId xmlns:a16="http://schemas.microsoft.com/office/drawing/2014/main" id="{F71B359B-CFF3-4FAB-A66A-81D33D63F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33" name="Image 1">
            <a:extLst>
              <a:ext uri="{FF2B5EF4-FFF2-40B4-BE49-F238E27FC236}">
                <a16:creationId xmlns:a16="http://schemas.microsoft.com/office/drawing/2014/main" id="{62F62358-466B-4F8C-AA9A-B3C1B5066F6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40000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7" name="Name 1">
            <a:extLst>
              <a:ext uri="{FF2B5EF4-FFF2-40B4-BE49-F238E27FC236}">
                <a16:creationId xmlns:a16="http://schemas.microsoft.com/office/drawing/2014/main" id="{7FD018D6-6804-E843-9DB0-4E6FC2FC6B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25896" y="1967345"/>
            <a:ext cx="1777936" cy="898011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800" b="1">
                <a:latin typeface="+mn-lt"/>
              </a:defRPr>
            </a:lvl1pPr>
            <a:lvl2pPr marL="0" indent="0">
              <a:buNone/>
              <a:defRPr sz="1400" b="1">
                <a:latin typeface="+mn-lt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Name</a:t>
            </a:r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05B1333E-0D40-9849-AA6D-FBEB127F7B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39750" y="3016469"/>
            <a:ext cx="3463833" cy="3299379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100"/>
            </a:lvl1pPr>
            <a:lvl2pPr marL="0" indent="0"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Add bio here, indent for next level</a:t>
            </a:r>
          </a:p>
          <a:p>
            <a:pPr lvl="1"/>
            <a:endParaRPr lang="en-GB"/>
          </a:p>
        </p:txBody>
      </p:sp>
      <p:sp>
        <p:nvSpPr>
          <p:cNvPr id="34" name="Image 2">
            <a:extLst>
              <a:ext uri="{FF2B5EF4-FFF2-40B4-BE49-F238E27FC236}">
                <a16:creationId xmlns:a16="http://schemas.microsoft.com/office/drawing/2014/main" id="{2899A785-5BA2-42CE-8A23-648BCE699CB7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4332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4" name="Name 2">
            <a:extLst>
              <a:ext uri="{FF2B5EF4-FFF2-40B4-BE49-F238E27FC236}">
                <a16:creationId xmlns:a16="http://schemas.microsoft.com/office/drawing/2014/main" id="{EEE38320-2D78-B343-A82D-376B1F6B68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49980" y="1967345"/>
            <a:ext cx="1777936" cy="898011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800" b="1">
                <a:latin typeface="+mn-lt"/>
              </a:defRPr>
            </a:lvl1pPr>
            <a:lvl2pPr marL="0" indent="0">
              <a:buNone/>
              <a:defRPr sz="1400" b="1">
                <a:latin typeface="+mn-lt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Name</a:t>
            </a:r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A783042A-99CF-564D-ADBB-3A4A617CCB9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364332" y="3016469"/>
            <a:ext cx="3463584" cy="3299379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100"/>
            </a:lvl1pPr>
            <a:lvl2pPr marL="0" indent="0"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Add bio here, indent for next level</a:t>
            </a:r>
          </a:p>
          <a:p>
            <a:pPr lvl="1"/>
            <a:endParaRPr lang="en-GB"/>
          </a:p>
        </p:txBody>
      </p:sp>
      <p:sp>
        <p:nvSpPr>
          <p:cNvPr id="35" name="Image 3">
            <a:extLst>
              <a:ext uri="{FF2B5EF4-FFF2-40B4-BE49-F238E27FC236}">
                <a16:creationId xmlns:a16="http://schemas.microsoft.com/office/drawing/2014/main" id="{D2858C2E-5C27-4AA9-8688-3D07534C688A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8187624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7" name="Name 3">
            <a:extLst>
              <a:ext uri="{FF2B5EF4-FFF2-40B4-BE49-F238E27FC236}">
                <a16:creationId xmlns:a16="http://schemas.microsoft.com/office/drawing/2014/main" id="{A0AB1F0B-B03E-8249-AAD2-383500978EE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874064" y="1967345"/>
            <a:ext cx="1777936" cy="898011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800" b="1">
                <a:latin typeface="+mn-lt"/>
              </a:defRPr>
            </a:lvl1pPr>
            <a:lvl2pPr marL="0" indent="0">
              <a:buNone/>
              <a:defRPr sz="1400" b="1">
                <a:latin typeface="+mn-lt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Name</a:t>
            </a:r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BF8DB8DA-649C-014E-815A-61D547FA60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86781" y="3016469"/>
            <a:ext cx="3463584" cy="3299379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100"/>
            </a:lvl1pPr>
            <a:lvl2pPr marL="0" indent="0"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Add bio here, indent for next level</a:t>
            </a:r>
          </a:p>
          <a:p>
            <a:pPr lvl="1"/>
            <a:endParaRPr lang="en-GB"/>
          </a:p>
        </p:txBody>
      </p:sp>
      <p:sp>
        <p:nvSpPr>
          <p:cNvPr id="32" name="Footer">
            <a:extLst>
              <a:ext uri="{FF2B5EF4-FFF2-40B4-BE49-F238E27FC236}">
                <a16:creationId xmlns:a16="http://schemas.microsoft.com/office/drawing/2014/main" id="{CBDC3270-0433-1044-92D6-E6AF15C2C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31" name="Slide Number">
            <a:extLst>
              <a:ext uri="{FF2B5EF4-FFF2-40B4-BE49-F238E27FC236}">
                <a16:creationId xmlns:a16="http://schemas.microsoft.com/office/drawing/2014/main" id="{54AE34A6-1EC1-9B42-9520-9DF5F1ECE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9" name="Ampersand Roundel">
            <a:extLst>
              <a:ext uri="{FF2B5EF4-FFF2-40B4-BE49-F238E27FC236}">
                <a16:creationId xmlns:a16="http://schemas.microsoft.com/office/drawing/2014/main" id="{21A62BF1-10CC-4665-9612-D41B18D8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5" name="Roundel">
              <a:extLst>
                <a:ext uri="{FF2B5EF4-FFF2-40B4-BE49-F238E27FC236}">
                  <a16:creationId xmlns:a16="http://schemas.microsoft.com/office/drawing/2014/main" id="{F6316F92-10D3-4727-A9A6-940BF1BC55D3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28" name="Ampersand">
              <a:extLst>
                <a:ext uri="{FF2B5EF4-FFF2-40B4-BE49-F238E27FC236}">
                  <a16:creationId xmlns:a16="http://schemas.microsoft.com/office/drawing/2014/main" id="{DF8D3DD2-09C8-46EC-B3DE-10E317F54E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1596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lent Quilt x15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Headline">
            <a:extLst>
              <a:ext uri="{FF2B5EF4-FFF2-40B4-BE49-F238E27FC236}">
                <a16:creationId xmlns:a16="http://schemas.microsoft.com/office/drawing/2014/main" id="{875CCA78-6A25-4FCB-A74B-141FB7745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42" name="Image 1">
            <a:extLst>
              <a:ext uri="{FF2B5EF4-FFF2-40B4-BE49-F238E27FC236}">
                <a16:creationId xmlns:a16="http://schemas.microsoft.com/office/drawing/2014/main" id="{FDA8E643-245F-45BA-8E68-98D657F11D1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48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3" name="Text 1">
            <a:extLst>
              <a:ext uri="{FF2B5EF4-FFF2-40B4-BE49-F238E27FC236}">
                <a16:creationId xmlns:a16="http://schemas.microsoft.com/office/drawing/2014/main" id="{46ED7E2C-8825-4CA4-A415-EA9191391CE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39749" y="274569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44" name="Image 2">
            <a:extLst>
              <a:ext uri="{FF2B5EF4-FFF2-40B4-BE49-F238E27FC236}">
                <a16:creationId xmlns:a16="http://schemas.microsoft.com/office/drawing/2014/main" id="{CC444FB0-FC34-43DC-818D-7EE2D205592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803637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5" name="Text 2">
            <a:extLst>
              <a:ext uri="{FF2B5EF4-FFF2-40B4-BE49-F238E27FC236}">
                <a16:creationId xmlns:a16="http://schemas.microsoft.com/office/drawing/2014/main" id="{53B2643E-3EC4-4BC7-9AD3-0F57C21AF24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803638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6" name="Image 3">
            <a:extLst>
              <a:ext uri="{FF2B5EF4-FFF2-40B4-BE49-F238E27FC236}">
                <a16:creationId xmlns:a16="http://schemas.microsoft.com/office/drawing/2014/main" id="{F39061F4-5BE5-4E6C-B3DB-473B0013C7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67526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7" name="Text 3">
            <a:extLst>
              <a:ext uri="{FF2B5EF4-FFF2-40B4-BE49-F238E27FC236}">
                <a16:creationId xmlns:a16="http://schemas.microsoft.com/office/drawing/2014/main" id="{0ED7A8DD-2017-4550-B59B-34199A039C7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067527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8" name="Image 4">
            <a:extLst>
              <a:ext uri="{FF2B5EF4-FFF2-40B4-BE49-F238E27FC236}">
                <a16:creationId xmlns:a16="http://schemas.microsoft.com/office/drawing/2014/main" id="{4F8B54F3-D848-4715-80D9-F173BA67A51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331415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9" name="Text 4">
            <a:extLst>
              <a:ext uri="{FF2B5EF4-FFF2-40B4-BE49-F238E27FC236}">
                <a16:creationId xmlns:a16="http://schemas.microsoft.com/office/drawing/2014/main" id="{96DA051E-FDC8-4AD4-B9A3-AE735B73352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331416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0" name="Image 5">
            <a:extLst>
              <a:ext uri="{FF2B5EF4-FFF2-40B4-BE49-F238E27FC236}">
                <a16:creationId xmlns:a16="http://schemas.microsoft.com/office/drawing/2014/main" id="{DCBCC6EE-75D1-45C8-8BA0-8121A51470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595305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1" name="Text 5">
            <a:extLst>
              <a:ext uri="{FF2B5EF4-FFF2-40B4-BE49-F238E27FC236}">
                <a16:creationId xmlns:a16="http://schemas.microsoft.com/office/drawing/2014/main" id="{16F88228-605A-40CC-9E11-26FD3197F4C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595306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2" name="Image 6">
            <a:extLst>
              <a:ext uri="{FF2B5EF4-FFF2-40B4-BE49-F238E27FC236}">
                <a16:creationId xmlns:a16="http://schemas.microsoft.com/office/drawing/2014/main" id="{06427CA7-A274-43CD-91AB-1183EA9E4D5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39748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3" name="Text 6">
            <a:extLst>
              <a:ext uri="{FF2B5EF4-FFF2-40B4-BE49-F238E27FC236}">
                <a16:creationId xmlns:a16="http://schemas.microsoft.com/office/drawing/2014/main" id="{6FBE2BA8-CD84-4ED8-8310-0C9040439A0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39749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4" name="Image 7">
            <a:extLst>
              <a:ext uri="{FF2B5EF4-FFF2-40B4-BE49-F238E27FC236}">
                <a16:creationId xmlns:a16="http://schemas.microsoft.com/office/drawing/2014/main" id="{7BADBD28-6927-4990-AB33-80CBF577C6B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03637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5" name="Text 7">
            <a:extLst>
              <a:ext uri="{FF2B5EF4-FFF2-40B4-BE49-F238E27FC236}">
                <a16:creationId xmlns:a16="http://schemas.microsoft.com/office/drawing/2014/main" id="{1749B478-C950-4411-BF65-5F354738265C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803638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6" name="Image 8">
            <a:extLst>
              <a:ext uri="{FF2B5EF4-FFF2-40B4-BE49-F238E27FC236}">
                <a16:creationId xmlns:a16="http://schemas.microsoft.com/office/drawing/2014/main" id="{F7A82B60-458A-4274-8A0D-6562D3AA63F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67526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7" name="Text 8">
            <a:extLst>
              <a:ext uri="{FF2B5EF4-FFF2-40B4-BE49-F238E27FC236}">
                <a16:creationId xmlns:a16="http://schemas.microsoft.com/office/drawing/2014/main" id="{1ADBB381-E3C3-4887-A7D9-7146218B005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067527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8" name="Image 9">
            <a:extLst>
              <a:ext uri="{FF2B5EF4-FFF2-40B4-BE49-F238E27FC236}">
                <a16:creationId xmlns:a16="http://schemas.microsoft.com/office/drawing/2014/main" id="{B343CEA9-54D2-400C-B9EE-7F6C213B703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331415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9" name="Text 9">
            <a:extLst>
              <a:ext uri="{FF2B5EF4-FFF2-40B4-BE49-F238E27FC236}">
                <a16:creationId xmlns:a16="http://schemas.microsoft.com/office/drawing/2014/main" id="{8DB492D0-7596-4811-B617-79A8CBD7E50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331416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0" name="Image 10">
            <a:extLst>
              <a:ext uri="{FF2B5EF4-FFF2-40B4-BE49-F238E27FC236}">
                <a16:creationId xmlns:a16="http://schemas.microsoft.com/office/drawing/2014/main" id="{50B0E23D-069C-42DD-8E66-904D1E2E1FD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595305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1" name="Text 10">
            <a:extLst>
              <a:ext uri="{FF2B5EF4-FFF2-40B4-BE49-F238E27FC236}">
                <a16:creationId xmlns:a16="http://schemas.microsoft.com/office/drawing/2014/main" id="{9ABDE604-F8C1-42C7-9217-5D363F7E307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595306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2" name="Image 11">
            <a:extLst>
              <a:ext uri="{FF2B5EF4-FFF2-40B4-BE49-F238E27FC236}">
                <a16:creationId xmlns:a16="http://schemas.microsoft.com/office/drawing/2014/main" id="{2076EDAA-B2EB-4487-8916-64BEF70CBF5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9748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3" name="Text 11">
            <a:extLst>
              <a:ext uri="{FF2B5EF4-FFF2-40B4-BE49-F238E27FC236}">
                <a16:creationId xmlns:a16="http://schemas.microsoft.com/office/drawing/2014/main" id="{D9F3980C-020C-490E-B495-CE869524853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39749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4" name="Image 12">
            <a:extLst>
              <a:ext uri="{FF2B5EF4-FFF2-40B4-BE49-F238E27FC236}">
                <a16:creationId xmlns:a16="http://schemas.microsoft.com/office/drawing/2014/main" id="{C6B6D3A8-398B-4D91-B13D-0299247D867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803637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5" name="Text 12">
            <a:extLst>
              <a:ext uri="{FF2B5EF4-FFF2-40B4-BE49-F238E27FC236}">
                <a16:creationId xmlns:a16="http://schemas.microsoft.com/office/drawing/2014/main" id="{F5299C26-F141-4528-9A02-E1CAC645A11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03638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6" name="Image 13">
            <a:extLst>
              <a:ext uri="{FF2B5EF4-FFF2-40B4-BE49-F238E27FC236}">
                <a16:creationId xmlns:a16="http://schemas.microsoft.com/office/drawing/2014/main" id="{9147185A-AFBD-4351-9CAE-B84FAF74A0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67526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7" name="Text 13">
            <a:extLst>
              <a:ext uri="{FF2B5EF4-FFF2-40B4-BE49-F238E27FC236}">
                <a16:creationId xmlns:a16="http://schemas.microsoft.com/office/drawing/2014/main" id="{2C86BE13-C17A-40B0-8AE0-C8BC15931B94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067527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8" name="Image 14">
            <a:extLst>
              <a:ext uri="{FF2B5EF4-FFF2-40B4-BE49-F238E27FC236}">
                <a16:creationId xmlns:a16="http://schemas.microsoft.com/office/drawing/2014/main" id="{AFE0B51C-E228-48A1-9D32-04837AA346D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331415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9" name="Text 14">
            <a:extLst>
              <a:ext uri="{FF2B5EF4-FFF2-40B4-BE49-F238E27FC236}">
                <a16:creationId xmlns:a16="http://schemas.microsoft.com/office/drawing/2014/main" id="{D1ED4DA6-10E0-44A3-96EE-7717386D742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7331416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100" name="Image 15">
            <a:extLst>
              <a:ext uri="{FF2B5EF4-FFF2-40B4-BE49-F238E27FC236}">
                <a16:creationId xmlns:a16="http://schemas.microsoft.com/office/drawing/2014/main" id="{FD0E1CC0-2FC2-40EA-9FF3-0420F50E361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595305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1" name="Text 15">
            <a:extLst>
              <a:ext uri="{FF2B5EF4-FFF2-40B4-BE49-F238E27FC236}">
                <a16:creationId xmlns:a16="http://schemas.microsoft.com/office/drawing/2014/main" id="{028AE1D6-9463-4F48-8DA9-08D5E5C402A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595306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102" name="Source">
            <a:extLst>
              <a:ext uri="{FF2B5EF4-FFF2-40B4-BE49-F238E27FC236}">
                <a16:creationId xmlns:a16="http://schemas.microsoft.com/office/drawing/2014/main" id="{BD4D521E-9C25-4DE8-94E2-5422F7E4A8B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03" name="Footer">
            <a:extLst>
              <a:ext uri="{FF2B5EF4-FFF2-40B4-BE49-F238E27FC236}">
                <a16:creationId xmlns:a16="http://schemas.microsoft.com/office/drawing/2014/main" id="{423FE0D1-FC31-4AAA-8B45-665B5FF52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04" name="Slide Number">
            <a:extLst>
              <a:ext uri="{FF2B5EF4-FFF2-40B4-BE49-F238E27FC236}">
                <a16:creationId xmlns:a16="http://schemas.microsoft.com/office/drawing/2014/main" id="{0D3FB5EE-4AE3-40D3-8B9A-125C7AA99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05" name="Ampersand Roundel">
            <a:extLst>
              <a:ext uri="{FF2B5EF4-FFF2-40B4-BE49-F238E27FC236}">
                <a16:creationId xmlns:a16="http://schemas.microsoft.com/office/drawing/2014/main" id="{CB7CCCBD-30BD-4208-B7C2-ECAD7AE48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06" name="Roundel">
              <a:extLst>
                <a:ext uri="{FF2B5EF4-FFF2-40B4-BE49-F238E27FC236}">
                  <a16:creationId xmlns:a16="http://schemas.microsoft.com/office/drawing/2014/main" id="{2DCF490C-CBC5-4C61-BEEC-A2C54F2622BF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07" name="Ampersand">
              <a:extLst>
                <a:ext uri="{FF2B5EF4-FFF2-40B4-BE49-F238E27FC236}">
                  <a16:creationId xmlns:a16="http://schemas.microsoft.com/office/drawing/2014/main" id="{166F3DF4-270B-4E30-AB04-5E3FE69C45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0478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Text Bar with Image Ligh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age">
            <a:extLst>
              <a:ext uri="{FF2B5EF4-FFF2-40B4-BE49-F238E27FC236}">
                <a16:creationId xmlns:a16="http://schemas.microsoft.com/office/drawing/2014/main" id="{09A9A90C-725E-489A-810C-836348D6C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14" name="Guide 1">
            <a:extLst>
              <a:ext uri="{FF2B5EF4-FFF2-40B4-BE49-F238E27FC236}">
                <a16:creationId xmlns:a16="http://schemas.microsoft.com/office/drawing/2014/main" id="{0EED0CB1-99B3-1B46-8CEE-ED571B26E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Guide 2">
            <a:extLst>
              <a:ext uri="{FF2B5EF4-FFF2-40B4-BE49-F238E27FC236}">
                <a16:creationId xmlns:a16="http://schemas.microsoft.com/office/drawing/2014/main" id="{C4FB1C1B-4038-D244-8A91-661449C65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26926380-48BA-4B80-82B8-F01B5E1A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FA77EE06-602A-4F00-B68B-7BACF8242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3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09808E31-77E1-483F-BB43-572915E65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B409CCFE-68EF-4FF2-A8E6-C27B07AE9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71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lit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 1">
            <a:extLst>
              <a:ext uri="{FF2B5EF4-FFF2-40B4-BE49-F238E27FC236}">
                <a16:creationId xmlns:a16="http://schemas.microsoft.com/office/drawing/2014/main" id="{6B66138A-0F25-4DD6-BFA0-8DFC84CF036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7614" y="1643062"/>
            <a:ext cx="4695492" cy="357187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0" indent="0" algn="r">
              <a:buNone/>
              <a:defRPr sz="3600">
                <a:latin typeface="+mj-lt"/>
              </a:defRPr>
            </a:lvl2pPr>
            <a:lvl3pPr marL="0" indent="0" algn="r">
              <a:buNone/>
              <a:defRPr sz="3600">
                <a:latin typeface="+mj-lt"/>
              </a:defRPr>
            </a:lvl3pPr>
            <a:lvl4pPr marL="0" indent="0" algn="r">
              <a:buNone/>
              <a:defRPr sz="3600">
                <a:latin typeface="+mj-lt"/>
              </a:defRPr>
            </a:lvl4pPr>
            <a:lvl5pPr marL="0" indent="0" algn="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Place headline here in DM Serif Display 48pt</a:t>
            </a:r>
            <a:endParaRPr lang="en-GB"/>
          </a:p>
        </p:txBody>
      </p:sp>
      <p:sp>
        <p:nvSpPr>
          <p:cNvPr id="12" name="Image 1">
            <a:extLst>
              <a:ext uri="{FF2B5EF4-FFF2-40B4-BE49-F238E27FC236}">
                <a16:creationId xmlns:a16="http://schemas.microsoft.com/office/drawing/2014/main" id="{E0C65FA1-8CC7-CF45-A2E5-F4812EEA848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1"/>
            <a:ext cx="609670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0" name="Headline 2">
            <a:extLst>
              <a:ext uri="{FF2B5EF4-FFF2-40B4-BE49-F238E27FC236}">
                <a16:creationId xmlns:a16="http://schemas.microsoft.com/office/drawing/2014/main" id="{4A914ACD-55C0-47E5-86A6-62B28F4FA9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78650" y="1643062"/>
            <a:ext cx="4673600" cy="357187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0" indent="0" algn="r">
              <a:buNone/>
              <a:defRPr sz="3600">
                <a:latin typeface="+mj-lt"/>
              </a:defRPr>
            </a:lvl2pPr>
            <a:lvl3pPr marL="0" indent="0" algn="r">
              <a:buNone/>
              <a:defRPr sz="3600">
                <a:latin typeface="+mj-lt"/>
              </a:defRPr>
            </a:lvl3pPr>
            <a:lvl4pPr marL="0" indent="0" algn="r">
              <a:buNone/>
              <a:defRPr sz="3600">
                <a:latin typeface="+mj-lt"/>
              </a:defRPr>
            </a:lvl4pPr>
            <a:lvl5pPr marL="0" indent="0" algn="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Place headline here in DM Serif Display 48pt</a:t>
            </a:r>
            <a:endParaRPr lang="en-GB"/>
          </a:p>
        </p:txBody>
      </p:sp>
      <p:sp>
        <p:nvSpPr>
          <p:cNvPr id="18" name="Image 2">
            <a:extLst>
              <a:ext uri="{FF2B5EF4-FFF2-40B4-BE49-F238E27FC236}">
                <a16:creationId xmlns:a16="http://schemas.microsoft.com/office/drawing/2014/main" id="{9367731D-8E60-D64B-B677-67823DB316C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5294" y="1"/>
            <a:ext cx="609670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15" name="Guide">
            <a:extLst>
              <a:ext uri="{FF2B5EF4-FFF2-40B4-BE49-F238E27FC236}">
                <a16:creationId xmlns:a16="http://schemas.microsoft.com/office/drawing/2014/main" id="{FE162283-3116-2D46-992F-1D392065D3F8}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5" name="Source">
            <a:extLst>
              <a:ext uri="{FF2B5EF4-FFF2-40B4-BE49-F238E27FC236}">
                <a16:creationId xmlns:a16="http://schemas.microsoft.com/office/drawing/2014/main" id="{A4D7A8DC-0F66-6E47-8C5D-F3235BCE486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7" name="Footer">
            <a:extLst>
              <a:ext uri="{FF2B5EF4-FFF2-40B4-BE49-F238E27FC236}">
                <a16:creationId xmlns:a16="http://schemas.microsoft.com/office/drawing/2014/main" id="{EF5D1860-EE81-2943-A8B6-F0857D93F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5D068B98-5A81-E749-ADD5-269E250D7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4" name="Ampersand Roundel">
            <a:extLst>
              <a:ext uri="{FF2B5EF4-FFF2-40B4-BE49-F238E27FC236}">
                <a16:creationId xmlns:a16="http://schemas.microsoft.com/office/drawing/2014/main" id="{040168DC-7EA8-664D-84AD-BEC560F05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53127" y="2886129"/>
            <a:ext cx="1085746" cy="1085742"/>
            <a:chOff x="5530123" y="4352590"/>
            <a:chExt cx="1085746" cy="1085742"/>
          </a:xfrm>
        </p:grpSpPr>
        <p:sp>
          <p:nvSpPr>
            <p:cNvPr id="21" name="Roundel">
              <a:extLst>
                <a:ext uri="{FF2B5EF4-FFF2-40B4-BE49-F238E27FC236}">
                  <a16:creationId xmlns:a16="http://schemas.microsoft.com/office/drawing/2014/main" id="{68F9CB30-E083-7C46-9084-B1303993D33E}"/>
                </a:ext>
              </a:extLst>
            </p:cNvPr>
            <p:cNvSpPr/>
            <p:nvPr/>
          </p:nvSpPr>
          <p:spPr>
            <a:xfrm>
              <a:off x="5530123" y="4352590"/>
              <a:ext cx="1085746" cy="1085742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" name="Ampersand">
              <a:extLst>
                <a:ext uri="{FF2B5EF4-FFF2-40B4-BE49-F238E27FC236}">
                  <a16:creationId xmlns:a16="http://schemas.microsoft.com/office/drawing/2014/main" id="{0634D65E-1606-DE4E-A6CF-93589AECA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6579" y="4523193"/>
              <a:ext cx="738838" cy="744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3865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3568">
          <p15:clr>
            <a:srgbClr val="A4A3A4"/>
          </p15:clr>
        </p15:guide>
        <p15:guide id="3" pos="4112">
          <p15:clr>
            <a:srgbClr val="A4A3A4"/>
          </p15:clr>
        </p15:guide>
        <p15:guide id="4" pos="3296">
          <p15:clr>
            <a:srgbClr val="A4A3A4"/>
          </p15:clr>
        </p15:guide>
        <p15:guide id="5" pos="4384">
          <p15:clr>
            <a:srgbClr val="A4A3A4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- Full Bleed x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3">
            <a:extLst>
              <a:ext uri="{FF2B5EF4-FFF2-40B4-BE49-F238E27FC236}">
                <a16:creationId xmlns:a16="http://schemas.microsoft.com/office/drawing/2014/main" id="{CB20B862-6ADB-BE46-8F7E-32AA4E8160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5" name="Image 2">
            <a:extLst>
              <a:ext uri="{FF2B5EF4-FFF2-40B4-BE49-F238E27FC236}">
                <a16:creationId xmlns:a16="http://schemas.microsoft.com/office/drawing/2014/main" id="{BED4AC70-FE4F-2240-A6E1-08E5589D01D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3" name="Image 1">
            <a:extLst>
              <a:ext uri="{FF2B5EF4-FFF2-40B4-BE49-F238E27FC236}">
                <a16:creationId xmlns:a16="http://schemas.microsoft.com/office/drawing/2014/main" id="{5B7D2183-E4AF-DC4D-9110-6402DA33E9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2" name="Slide Number Placeholder 40">
            <a:extLst>
              <a:ext uri="{FF2B5EF4-FFF2-40B4-BE49-F238E27FC236}">
                <a16:creationId xmlns:a16="http://schemas.microsoft.com/office/drawing/2014/main" id="{E4F7E376-3AF0-014A-9B66-2C4CBF95C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8C19D75-C94D-C54D-B473-599D9BFD6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1371070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- Full Bleed x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4">
            <a:extLst>
              <a:ext uri="{FF2B5EF4-FFF2-40B4-BE49-F238E27FC236}">
                <a16:creationId xmlns:a16="http://schemas.microsoft.com/office/drawing/2014/main" id="{CB20B862-6ADB-BE46-8F7E-32AA4E8160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9" name="Image 3">
            <a:extLst>
              <a:ext uri="{FF2B5EF4-FFF2-40B4-BE49-F238E27FC236}">
                <a16:creationId xmlns:a16="http://schemas.microsoft.com/office/drawing/2014/main" id="{80D8E6FD-01BF-3642-AD50-D8979DC8EB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5" name="Image 2">
            <a:extLst>
              <a:ext uri="{FF2B5EF4-FFF2-40B4-BE49-F238E27FC236}">
                <a16:creationId xmlns:a16="http://schemas.microsoft.com/office/drawing/2014/main" id="{BED4AC70-FE4F-2240-A6E1-08E5589D01D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8" name="Image 1">
            <a:extLst>
              <a:ext uri="{FF2B5EF4-FFF2-40B4-BE49-F238E27FC236}">
                <a16:creationId xmlns:a16="http://schemas.microsoft.com/office/drawing/2014/main" id="{F952A4E8-8E82-F748-9D12-707E78C0AE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2" name="Slide Number Placeholder 40">
            <a:extLst>
              <a:ext uri="{FF2B5EF4-FFF2-40B4-BE49-F238E27FC236}">
                <a16:creationId xmlns:a16="http://schemas.microsoft.com/office/drawing/2014/main" id="{FF06DD4C-88B9-C643-A7BB-04EDA70F3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852BD60-E804-694A-A06C-CFFA9E469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3645734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- Full Bleed x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mage 1">
            <a:extLst>
              <a:ext uri="{FF2B5EF4-FFF2-40B4-BE49-F238E27FC236}">
                <a16:creationId xmlns:a16="http://schemas.microsoft.com/office/drawing/2014/main" id="{54C46BE7-CA49-EF4C-BE0F-5A9C40AE8D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7" name="Image 2">
            <a:extLst>
              <a:ext uri="{FF2B5EF4-FFF2-40B4-BE49-F238E27FC236}">
                <a16:creationId xmlns:a16="http://schemas.microsoft.com/office/drawing/2014/main" id="{EDB3375B-F84C-1046-A785-780DB30BE4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63800" y="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2" name="Image 3">
            <a:extLst>
              <a:ext uri="{FF2B5EF4-FFF2-40B4-BE49-F238E27FC236}">
                <a16:creationId xmlns:a16="http://schemas.microsoft.com/office/drawing/2014/main" id="{EE290925-C3AE-214C-BA76-91D84C897B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600" y="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8" name="Image 4">
            <a:extLst>
              <a:ext uri="{FF2B5EF4-FFF2-40B4-BE49-F238E27FC236}">
                <a16:creationId xmlns:a16="http://schemas.microsoft.com/office/drawing/2014/main" id="{4C7D51BD-B561-FB41-81FF-A3E739D1868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63800" y="342900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3" name="Image 5">
            <a:extLst>
              <a:ext uri="{FF2B5EF4-FFF2-40B4-BE49-F238E27FC236}">
                <a16:creationId xmlns:a16="http://schemas.microsoft.com/office/drawing/2014/main" id="{2A3A697C-582A-E04E-9B9E-A49F78A148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7600" y="342900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21" name="Footer Placeholder">
            <a:extLst>
              <a:ext uri="{FF2B5EF4-FFF2-40B4-BE49-F238E27FC236}">
                <a16:creationId xmlns:a16="http://schemas.microsoft.com/office/drawing/2014/main" id="{BBE7C6AD-36D2-744C-B3DA-27AB46E78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291843B7-A484-3C42-BE94-78A29D345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13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160">
          <p15:clr>
            <a:srgbClr val="A4A3A4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>
            <a:extLst>
              <a:ext uri="{FF2B5EF4-FFF2-40B4-BE49-F238E27FC236}">
                <a16:creationId xmlns:a16="http://schemas.microsoft.com/office/drawing/2014/main" id="{CD55288D-EDEE-8A44-B684-7AEDA0ADBF9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D49A2AA7-E049-0247-90B9-FFF9318DD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16F3663-793C-E346-BB96-E43ACAC41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7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5" name="Section Title">
            <a:extLst>
              <a:ext uri="{FF2B5EF4-FFF2-40B4-BE49-F238E27FC236}">
                <a16:creationId xmlns:a16="http://schemas.microsoft.com/office/drawing/2014/main" id="{44DDFFED-00CD-0941-A152-8C41318E072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8" name="Headline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19" name="Content">
            <a:extLst>
              <a:ext uri="{FF2B5EF4-FFF2-40B4-BE49-F238E27FC236}">
                <a16:creationId xmlns:a16="http://schemas.microsoft.com/office/drawing/2014/main" id="{0E997C13-8605-D843-B2D5-15BDA9B8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22154"/>
            <a:ext cx="11112000" cy="46960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DD2FBF89-3AE7-CB44-8C2F-F30AA077649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8B7427FE-5BB4-EC48-AC2C-77EDAE27B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598BE0D-A9A9-F245-B40D-9D685F2B8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87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with Left Bar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E4F286C4-D991-AC41-A9CF-D3D7F941F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  <a:solidFill>
            <a:schemeClr val="bg2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2BCBE9C-7E1A-904E-A11E-B51B267194FA}"/>
                </a:ext>
              </a:extLst>
            </p:cNvPr>
            <p:cNvSpPr/>
            <p:nvPr userDrawn="1"/>
          </p:nvSpPr>
          <p:spPr>
            <a:xfrm>
              <a:off x="180002" y="1"/>
              <a:ext cx="1201199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D63E351-67DC-4202-99B8-93577735BB38}"/>
                </a:ext>
              </a:extLst>
            </p:cNvPr>
            <p:cNvSpPr/>
            <p:nvPr userDrawn="1"/>
          </p:nvSpPr>
          <p:spPr>
            <a:xfrm>
              <a:off x="0" y="0"/>
              <a:ext cx="12192000" cy="540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215132-E705-4AE8-87FE-825342EA6CC7}"/>
                </a:ext>
              </a:extLst>
            </p:cNvPr>
            <p:cNvSpPr/>
            <p:nvPr userDrawn="1"/>
          </p:nvSpPr>
          <p:spPr>
            <a:xfrm>
              <a:off x="0" y="6318250"/>
              <a:ext cx="12192000" cy="53975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</p:grpSp>
      <p:grpSp>
        <p:nvGrpSpPr>
          <p:cNvPr id="17" name="Ampersand Roundel">
            <a:extLst>
              <a:ext uri="{FF2B5EF4-FFF2-40B4-BE49-F238E27FC236}">
                <a16:creationId xmlns:a16="http://schemas.microsoft.com/office/drawing/2014/main" id="{EC715C30-D3B3-4AB3-90C3-FE4C6D278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8" name="Roundel">
              <a:extLst>
                <a:ext uri="{FF2B5EF4-FFF2-40B4-BE49-F238E27FC236}">
                  <a16:creationId xmlns:a16="http://schemas.microsoft.com/office/drawing/2014/main" id="{6E1E168A-64A8-4DDB-8D8A-2255092297ED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9" name="Ampersand">
              <a:extLst>
                <a:ext uri="{FF2B5EF4-FFF2-40B4-BE49-F238E27FC236}">
                  <a16:creationId xmlns:a16="http://schemas.microsoft.com/office/drawing/2014/main" id="{ECC266E7-4BDA-4BAD-A717-7EB9AFCB0D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3" name="Guide">
            <a:extLst>
              <a:ext uri="{FF2B5EF4-FFF2-40B4-BE49-F238E27FC236}">
                <a16:creationId xmlns:a16="http://schemas.microsoft.com/office/drawing/2014/main" id="{BB1291DA-FE76-4070-B029-AFB7BB83C3A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</a:rPr>
              <a:t>Change side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E3DB0C22-D3E7-C04D-9750-A2E80052D3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595438" y="1455846"/>
            <a:ext cx="9001124" cy="3960002"/>
          </a:xfrm>
        </p:spPr>
        <p:txBody>
          <a:bodyPr anchor="ctr"/>
          <a:lstStyle>
            <a:lvl1pPr marL="0" indent="0">
              <a:lnSpc>
                <a:spcPct val="90000"/>
              </a:lnSpc>
              <a:spcAft>
                <a:spcPts val="1200"/>
              </a:spcAft>
              <a:buNone/>
              <a:defRPr sz="5400" b="0">
                <a:latin typeface="+mj-lt"/>
              </a:defRPr>
            </a:lvl1pPr>
            <a:lvl2pPr marL="0" indent="0">
              <a:buNone/>
              <a:defRPr sz="6600">
                <a:latin typeface="+mj-lt"/>
              </a:defRPr>
            </a:lvl2pPr>
            <a:lvl3pPr marL="0" indent="0">
              <a:buNone/>
              <a:defRPr sz="6600">
                <a:latin typeface="+mj-lt"/>
              </a:defRPr>
            </a:lvl3pPr>
            <a:lvl4pPr marL="0" indent="0">
              <a:buNone/>
              <a:defRPr sz="6600">
                <a:latin typeface="+mj-lt"/>
              </a:defRPr>
            </a:lvl4pPr>
            <a:lvl5pPr marL="0" indent="0">
              <a:buNone/>
              <a:defRPr sz="6600">
                <a:latin typeface="+mj-lt"/>
              </a:defRPr>
            </a:lvl5pPr>
          </a:lstStyle>
          <a:p>
            <a:pPr lvl="0"/>
            <a:r>
              <a:rPr lang="en-GB"/>
              <a:t>Place your headline/key message here in DM Serif Display 54pt</a:t>
            </a:r>
          </a:p>
        </p:txBody>
      </p:sp>
      <p:sp>
        <p:nvSpPr>
          <p:cNvPr id="14" name="Source">
            <a:extLst>
              <a:ext uri="{FF2B5EF4-FFF2-40B4-BE49-F238E27FC236}">
                <a16:creationId xmlns:a16="http://schemas.microsoft.com/office/drawing/2014/main" id="{E88022F7-7097-924A-BBD8-5F30B851FD4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2373B887-5EC7-D347-8DFD-C7078F489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3984CC-F46F-FD4E-9380-AA62F6759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49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675">
          <p15:clr>
            <a:srgbClr val="A4A3A4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Background">
            <a:extLst>
              <a:ext uri="{FF2B5EF4-FFF2-40B4-BE49-F238E27FC236}">
                <a16:creationId xmlns:a16="http://schemas.microsoft.com/office/drawing/2014/main" id="{54BC300F-5C53-8D45-87DA-F7F4F9F20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2"/>
          </a:solidFill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21058BA-6708-064C-B029-95E25B5FC701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6F1008-DCDF-9C49-B3B9-EAD6EFAAE1D3}"/>
                </a:ext>
              </a:extLst>
            </p:cNvPr>
            <p:cNvSpPr/>
            <p:nvPr userDrawn="1"/>
          </p:nvSpPr>
          <p:spPr>
            <a:xfrm>
              <a:off x="4224338" y="0"/>
              <a:ext cx="796766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7B18961-806A-E548-B804-8A74E10778B0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Ampersand Roundel">
            <a:extLst>
              <a:ext uri="{FF2B5EF4-FFF2-40B4-BE49-F238E27FC236}">
                <a16:creationId xmlns:a16="http://schemas.microsoft.com/office/drawing/2014/main" id="{5942979E-BC03-4DCE-BBDA-15C71DF25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0" name="Roundel">
              <a:extLst>
                <a:ext uri="{FF2B5EF4-FFF2-40B4-BE49-F238E27FC236}">
                  <a16:creationId xmlns:a16="http://schemas.microsoft.com/office/drawing/2014/main" id="{603D9087-AED5-4D63-940B-BBAA8BC730EB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8" name="Ampersand">
              <a:extLst>
                <a:ext uri="{FF2B5EF4-FFF2-40B4-BE49-F238E27FC236}">
                  <a16:creationId xmlns:a16="http://schemas.microsoft.com/office/drawing/2014/main" id="{56357A45-6D80-407B-A9C5-6F5330A3DF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7" name="Guide">
            <a:extLst>
              <a:ext uri="{FF2B5EF4-FFF2-40B4-BE49-F238E27FC236}">
                <a16:creationId xmlns:a16="http://schemas.microsoft.com/office/drawing/2014/main" id="{D343991C-1F52-5D42-B5CE-56767F0CB9BA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21" name="Headline">
            <a:extLst>
              <a:ext uri="{FF2B5EF4-FFF2-40B4-BE49-F238E27FC236}">
                <a16:creationId xmlns:a16="http://schemas.microsoft.com/office/drawing/2014/main" id="{25A90C3C-CAB9-C145-9072-FB4F0F79C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3144338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agenda title here</a:t>
            </a:r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187EA9A9-CD70-4BF9-ABFD-09BEF5E35E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24338" y="1265101"/>
            <a:ext cx="7427913" cy="4327798"/>
          </a:xfrm>
        </p:spPr>
        <p:txBody>
          <a:bodyPr anchor="ctr"/>
          <a:lstStyle>
            <a:lvl1pPr marL="270000" indent="-270000">
              <a:spcAft>
                <a:spcPts val="1800"/>
              </a:spcAft>
              <a:buClr>
                <a:schemeClr val="tx2"/>
              </a:buClr>
              <a:buFont typeface="System Font Regular"/>
              <a:buChar char="+"/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/>
              <a:t>Place agenda item here, use indent for next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ource">
            <a:extLst>
              <a:ext uri="{FF2B5EF4-FFF2-40B4-BE49-F238E27FC236}">
                <a16:creationId xmlns:a16="http://schemas.microsoft.com/office/drawing/2014/main" id="{BB394820-478B-4D4C-B681-AC88835E576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2416B84A-A62E-2048-8E72-AFB6841390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855639F-F250-FA49-8670-CCCDC5E10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24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3" pos="2320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4D9E-24B4-0C94-F10D-70F67753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A3424-FF04-1B1D-FF98-7F0D71F18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589DB-FB38-E53C-2447-BBC976282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5F526-F099-264F-B9D5-9CD275F86F5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CE89-6C9C-132D-68A3-29883938F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219A8-753B-7477-A257-73032CB77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25BF-0288-6F4A-A219-6701D51B3B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689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Grid x18 with Text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Ampersand Roundel">
            <a:extLst>
              <a:ext uri="{FF2B5EF4-FFF2-40B4-BE49-F238E27FC236}">
                <a16:creationId xmlns:a16="http://schemas.microsoft.com/office/drawing/2014/main" id="{39B8AFBC-52DC-4BED-9AF4-504E8364E61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54" name="Roundel">
              <a:extLst>
                <a:ext uri="{FF2B5EF4-FFF2-40B4-BE49-F238E27FC236}">
                  <a16:creationId xmlns:a16="http://schemas.microsoft.com/office/drawing/2014/main" id="{C46E13F9-73C5-4EFF-A57E-6F11B015142E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55" name="Ampersand">
              <a:extLst>
                <a:ext uri="{FF2B5EF4-FFF2-40B4-BE49-F238E27FC236}">
                  <a16:creationId xmlns:a16="http://schemas.microsoft.com/office/drawing/2014/main" id="{193AEF10-3A89-480C-A3B4-09DD7EA9CC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57" name="Section title">
            <a:extLst>
              <a:ext uri="{FF2B5EF4-FFF2-40B4-BE49-F238E27FC236}">
                <a16:creationId xmlns:a16="http://schemas.microsoft.com/office/drawing/2014/main" id="{6D3224FB-7AC2-4A0B-A971-C68D85456CD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56" name="Headline">
            <a:extLst>
              <a:ext uri="{FF2B5EF4-FFF2-40B4-BE49-F238E27FC236}">
                <a16:creationId xmlns:a16="http://schemas.microsoft.com/office/drawing/2014/main" id="{BCEDF8DF-6447-475E-918F-EEC1FB27DA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52" name="Text">
            <a:extLst>
              <a:ext uri="{FF2B5EF4-FFF2-40B4-BE49-F238E27FC236}">
                <a16:creationId xmlns:a16="http://schemas.microsoft.com/office/drawing/2014/main" id="{4F34D7BC-1CE3-4D39-94D3-D1153DBBFBF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750" y="1370561"/>
            <a:ext cx="3462992" cy="4568805"/>
          </a:xfrm>
          <a:prstGeom prst="rect">
            <a:avLst/>
          </a:prstGeom>
        </p:spPr>
        <p:txBody>
          <a:bodyPr anchor="t"/>
          <a:lstStyle>
            <a:lvl1pPr marL="0" indent="0" algn="l" defTabSz="27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GB" sz="1800" b="0" i="0" kern="1200" cap="none" baseline="0" dirty="0" smtClean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 defTabSz="270000">
              <a:spcAft>
                <a:spcPts val="600"/>
              </a:spcAft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defTabSz="2700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800"/>
            </a:lvl3pPr>
            <a:lvl4pPr marL="540000" indent="-180000" defTabSz="270000">
              <a:spcAft>
                <a:spcPts val="600"/>
              </a:spcAft>
              <a:buClrTx/>
              <a:defRPr sz="1800"/>
            </a:lvl4pPr>
            <a:lvl5pPr marL="720000" indent="-180000" defTabSz="270000">
              <a:spcAft>
                <a:spcPts val="600"/>
              </a:spcAft>
              <a:buClrTx/>
              <a:defRPr sz="18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Place text here in 18pt or 11pt for long paragraphs, use indent for more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20" name="Image 1">
            <a:extLst>
              <a:ext uri="{FF2B5EF4-FFF2-40B4-BE49-F238E27FC236}">
                <a16:creationId xmlns:a16="http://schemas.microsoft.com/office/drawing/2014/main" id="{3BC4A203-FCBD-8F4B-B6A8-93964144E0E7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4332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0" name="Name 1">
            <a:extLst>
              <a:ext uri="{FF2B5EF4-FFF2-40B4-BE49-F238E27FC236}">
                <a16:creationId xmlns:a16="http://schemas.microsoft.com/office/drawing/2014/main" id="{22A5767D-591B-7445-9761-AF77BA8A58D3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364033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5" name="Image 2">
            <a:extLst>
              <a:ext uri="{FF2B5EF4-FFF2-40B4-BE49-F238E27FC236}">
                <a16:creationId xmlns:a16="http://schemas.microsoft.com/office/drawing/2014/main" id="{B087D367-C246-7146-837C-BD4A75F6DE12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6276374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2" name="Name 2">
            <a:extLst>
              <a:ext uri="{FF2B5EF4-FFF2-40B4-BE49-F238E27FC236}">
                <a16:creationId xmlns:a16="http://schemas.microsoft.com/office/drawing/2014/main" id="{C6783B50-FA90-744E-B5A4-AF365D2ACCB4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6276174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7" name="Image 3">
            <a:extLst>
              <a:ext uri="{FF2B5EF4-FFF2-40B4-BE49-F238E27FC236}">
                <a16:creationId xmlns:a16="http://schemas.microsoft.com/office/drawing/2014/main" id="{62FF116C-A6B7-FC40-A9FB-2BC36815103C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8187624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4" name="Name 3">
            <a:extLst>
              <a:ext uri="{FF2B5EF4-FFF2-40B4-BE49-F238E27FC236}">
                <a16:creationId xmlns:a16="http://schemas.microsoft.com/office/drawing/2014/main" id="{701449DA-EF01-FB4D-B602-EABCA404BA12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8188315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31" name="Image 4">
            <a:extLst>
              <a:ext uri="{FF2B5EF4-FFF2-40B4-BE49-F238E27FC236}">
                <a16:creationId xmlns:a16="http://schemas.microsoft.com/office/drawing/2014/main" id="{7BB414B3-E013-1C4C-8DBF-20E6CE0F281C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10100458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6" name="Name 4">
            <a:extLst>
              <a:ext uri="{FF2B5EF4-FFF2-40B4-BE49-F238E27FC236}">
                <a16:creationId xmlns:a16="http://schemas.microsoft.com/office/drawing/2014/main" id="{219A820C-06A2-0B41-92AC-765FEB67A9F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10100458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4" name="Image 5">
            <a:extLst>
              <a:ext uri="{FF2B5EF4-FFF2-40B4-BE49-F238E27FC236}">
                <a16:creationId xmlns:a16="http://schemas.microsoft.com/office/drawing/2014/main" id="{4AEB7370-E2C1-E447-893E-BA8E43F3D78E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4364332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1" name="Name 5">
            <a:extLst>
              <a:ext uri="{FF2B5EF4-FFF2-40B4-BE49-F238E27FC236}">
                <a16:creationId xmlns:a16="http://schemas.microsoft.com/office/drawing/2014/main" id="{A96BF0CE-B66A-864A-B72D-F09BE622B627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4364033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6" name="Image 6">
            <a:extLst>
              <a:ext uri="{FF2B5EF4-FFF2-40B4-BE49-F238E27FC236}">
                <a16:creationId xmlns:a16="http://schemas.microsoft.com/office/drawing/2014/main" id="{15B2CB79-7D7A-3546-9F9C-051B8298DF23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6276374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3" name="Name 6">
            <a:extLst>
              <a:ext uri="{FF2B5EF4-FFF2-40B4-BE49-F238E27FC236}">
                <a16:creationId xmlns:a16="http://schemas.microsoft.com/office/drawing/2014/main" id="{1D5CF97D-AD6C-F048-BDD8-276DB4F3AA0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6276174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8" name="Image 7">
            <a:extLst>
              <a:ext uri="{FF2B5EF4-FFF2-40B4-BE49-F238E27FC236}">
                <a16:creationId xmlns:a16="http://schemas.microsoft.com/office/drawing/2014/main" id="{90C8AE76-F53D-2249-B012-67628581F871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8187624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5" name="Name 7">
            <a:extLst>
              <a:ext uri="{FF2B5EF4-FFF2-40B4-BE49-F238E27FC236}">
                <a16:creationId xmlns:a16="http://schemas.microsoft.com/office/drawing/2014/main" id="{4026CD88-524B-954D-B77C-23D992CC76EB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8188315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32" name="Image 8">
            <a:extLst>
              <a:ext uri="{FF2B5EF4-FFF2-40B4-BE49-F238E27FC236}">
                <a16:creationId xmlns:a16="http://schemas.microsoft.com/office/drawing/2014/main" id="{1047BA5A-24DA-DC4D-9F89-0DA266F36EB7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10100458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7" name="Name 8">
            <a:extLst>
              <a:ext uri="{FF2B5EF4-FFF2-40B4-BE49-F238E27FC236}">
                <a16:creationId xmlns:a16="http://schemas.microsoft.com/office/drawing/2014/main" id="{940D305B-1774-EF48-9BA1-4833942B312D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10100458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36" name="Footer">
            <a:extLst>
              <a:ext uri="{FF2B5EF4-FFF2-40B4-BE49-F238E27FC236}">
                <a16:creationId xmlns:a16="http://schemas.microsoft.com/office/drawing/2014/main" id="{74D8DD23-F6CB-6B41-BB60-7416E86F6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35" name="Slide Number">
            <a:extLst>
              <a:ext uri="{FF2B5EF4-FFF2-40B4-BE49-F238E27FC236}">
                <a16:creationId xmlns:a16="http://schemas.microsoft.com/office/drawing/2014/main" id="{89683C95-13DE-B143-95BA-DAD2C79D5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64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Left Content Right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Background">
            <a:extLst>
              <a:ext uri="{FF2B5EF4-FFF2-40B4-BE49-F238E27FC236}">
                <a16:creationId xmlns:a16="http://schemas.microsoft.com/office/drawing/2014/main" id="{4B43B580-8A7A-6E45-9B99-E852EFEF0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3569617-F31B-A74D-9E07-D7453DF788B9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5A4B23-0503-554F-8081-55C9C22A3C7D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9C9425E-120F-5844-B8A8-A2FF1749692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Ampersand Roundel">
            <a:extLst>
              <a:ext uri="{FF2B5EF4-FFF2-40B4-BE49-F238E27FC236}">
                <a16:creationId xmlns:a16="http://schemas.microsoft.com/office/drawing/2014/main" id="{84ADD606-CC88-E84C-BF65-892C4D088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6" name="Roundel">
              <a:extLst>
                <a:ext uri="{FF2B5EF4-FFF2-40B4-BE49-F238E27FC236}">
                  <a16:creationId xmlns:a16="http://schemas.microsoft.com/office/drawing/2014/main" id="{8C0AEC82-C6B1-FD40-AB58-FA633DB9E2D8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7" name="Ampersand">
              <a:extLst>
                <a:ext uri="{FF2B5EF4-FFF2-40B4-BE49-F238E27FC236}">
                  <a16:creationId xmlns:a16="http://schemas.microsoft.com/office/drawing/2014/main" id="{05765C15-8920-6949-844F-4CD108F5DD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6" name="Guide: Top Bar Color">
            <a:extLst>
              <a:ext uri="{FF2B5EF4-FFF2-40B4-BE49-F238E27FC236}">
                <a16:creationId xmlns:a16="http://schemas.microsoft.com/office/drawing/2014/main" id="{BB77293D-3B45-496F-985A-2D49F42519A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12" name="Section Title">
            <a:extLst>
              <a:ext uri="{FF2B5EF4-FFF2-40B4-BE49-F238E27FC236}">
                <a16:creationId xmlns:a16="http://schemas.microsoft.com/office/drawing/2014/main" id="{59295A61-8A9F-3A4B-AEEB-FE5BDA321CE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22" name="Headline">
            <a:extLst>
              <a:ext uri="{FF2B5EF4-FFF2-40B4-BE49-F238E27FC236}">
                <a16:creationId xmlns:a16="http://schemas.microsoft.com/office/drawing/2014/main" id="{E75E150D-FDBC-4AA5-B01E-4AC2F46778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749" y="2147093"/>
            <a:ext cx="5016500" cy="2563813"/>
          </a:xfrm>
        </p:spPr>
        <p:txBody>
          <a:bodyPr rIns="180000" anchor="ctr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27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GB"/>
              <a:t>Place your headline here in DM Serif Display</a:t>
            </a:r>
            <a:endParaRPr lang="en-US"/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C044C89A-F538-465D-BB2C-2D35F82F780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539425"/>
            <a:ext cx="5556251" cy="5779150"/>
          </a:xfrm>
        </p:spPr>
        <p:txBody>
          <a:bodyPr anchor="ctr"/>
          <a:lstStyle>
            <a:lvl1pPr>
              <a:spcAft>
                <a:spcPts val="1800"/>
              </a:spcAft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71678661-48CA-D74F-BDC7-0D406457350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DC3C6DC3-5EBE-8146-8BD6-71A9EE20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5D68C715-44B4-EE46-B071-45A311876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66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2" pos="5019">
          <p15:clr>
            <a:srgbClr val="A4A3A4"/>
          </p15:clr>
        </p15:guide>
        <p15:guide id="3" pos="1481">
          <p15:clr>
            <a:srgbClr val="A4A3A4"/>
          </p15:clr>
        </p15:guide>
        <p15:guide id="4" pos="6199">
          <p15:clr>
            <a:srgbClr val="A4A3A4"/>
          </p15:clr>
        </p15:guide>
        <p15:guide id="5" pos="3840">
          <p15:clr>
            <a:srgbClr val="A4A3A4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Right Two-Third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D6C55250-81B5-4E1B-8A0E-45CB83B58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07FB3E1-A915-4F88-8F88-5A4B9B203C6E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10F06-D22F-44A9-8B8D-4D34EAD3C190}"/>
                </a:ext>
              </a:extLst>
            </p:cNvPr>
            <p:cNvSpPr/>
            <p:nvPr userDrawn="1"/>
          </p:nvSpPr>
          <p:spPr>
            <a:xfrm>
              <a:off x="3684338" y="0"/>
              <a:ext cx="8507662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1E1B63-1761-49D2-8F8D-D8A9299DB1D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16" name="Guide">
            <a:extLst>
              <a:ext uri="{FF2B5EF4-FFF2-40B4-BE49-F238E27FC236}">
                <a16:creationId xmlns:a16="http://schemas.microsoft.com/office/drawing/2014/main" id="{A78A7B08-5791-4859-8036-B4E63D41520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2" name="Section Title">
            <a:extLst>
              <a:ext uri="{FF2B5EF4-FFF2-40B4-BE49-F238E27FC236}">
                <a16:creationId xmlns:a16="http://schemas.microsoft.com/office/drawing/2014/main" id="{B45FF094-F66E-8F49-BCBB-87ED74C310A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3135782" cy="212832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40" name="Headline">
            <a:extLst>
              <a:ext uri="{FF2B5EF4-FFF2-40B4-BE49-F238E27FC236}">
                <a16:creationId xmlns:a16="http://schemas.microsoft.com/office/drawing/2014/main" id="{6DFBD585-E19C-164F-87A3-9472C1A45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1"/>
            <a:ext cx="3144336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dirty="0">
                <a:solidFill>
                  <a:schemeClr val="tx1"/>
                </a:solidFill>
                <a:latin typeface="DM Serif Display" pitchFamily="2" charset="0"/>
                <a:ea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41" name="Text">
            <a:extLst>
              <a:ext uri="{FF2B5EF4-FFF2-40B4-BE49-F238E27FC236}">
                <a16:creationId xmlns:a16="http://schemas.microsoft.com/office/drawing/2014/main" id="{85256AF8-6177-E243-8844-2E859A69A8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3144337" cy="3414101"/>
          </a:xfrm>
          <a:prstGeom prst="rect">
            <a:avLst/>
          </a:prstGeom>
        </p:spPr>
        <p:txBody>
          <a:bodyPr anchor="t"/>
          <a:lstStyle>
            <a:lvl1pPr mar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  <a:defRPr lang="en-GB" sz="1100" b="0" i="0" kern="1200" cap="none" baseline="0" dirty="0" smtClean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 defTabSz="270000">
              <a:spcAft>
                <a:spcPts val="600"/>
              </a:spcAft>
              <a:buFont typeface="Arial" panose="020B0604020202020204" pitchFamily="34" charset="0"/>
              <a:buChar char="•"/>
              <a:defRPr lang="en-GB" sz="11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defTabSz="2700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100"/>
            </a:lvl3pPr>
            <a:lvl4pPr marL="540000" indent="-180000" defTabSz="270000">
              <a:spcAft>
                <a:spcPts val="600"/>
              </a:spcAft>
              <a:buClrTx/>
              <a:defRPr sz="1100"/>
            </a:lvl4pPr>
            <a:lvl5pPr marL="720000" indent="-180000" defTabSz="270000">
              <a:spcAft>
                <a:spcPts val="600"/>
              </a:spcAft>
              <a:buClrTx/>
              <a:defRPr sz="11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Place text here in 11pt for long paragraphs or 18pt if short, use indent for more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19" name="Image">
            <a:extLst>
              <a:ext uri="{FF2B5EF4-FFF2-40B4-BE49-F238E27FC236}">
                <a16:creationId xmlns:a16="http://schemas.microsoft.com/office/drawing/2014/main" id="{E8BC6B84-1BEC-4508-BB6F-EE27557D8DA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224339" y="0"/>
            <a:ext cx="7967662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18" name="Source">
            <a:extLst>
              <a:ext uri="{FF2B5EF4-FFF2-40B4-BE49-F238E27FC236}">
                <a16:creationId xmlns:a16="http://schemas.microsoft.com/office/drawing/2014/main" id="{90CBE2DB-94DD-8147-82FA-992671E286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1" name="Footer">
            <a:extLst>
              <a:ext uri="{FF2B5EF4-FFF2-40B4-BE49-F238E27FC236}">
                <a16:creationId xmlns:a16="http://schemas.microsoft.com/office/drawing/2014/main" id="{4D40D84F-2A08-174F-8108-8A82C24D7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3EB0E1CC-E63A-D440-83BC-2BCDA4239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7" name="Ampersand Roundel">
            <a:extLst>
              <a:ext uri="{FF2B5EF4-FFF2-40B4-BE49-F238E27FC236}">
                <a16:creationId xmlns:a16="http://schemas.microsoft.com/office/drawing/2014/main" id="{95971859-04DE-4A43-8DE7-3B501E7B5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3" name="Roundel">
              <a:extLst>
                <a:ext uri="{FF2B5EF4-FFF2-40B4-BE49-F238E27FC236}">
                  <a16:creationId xmlns:a16="http://schemas.microsoft.com/office/drawing/2014/main" id="{327AE37A-FF07-4C13-9EE2-52E3DE1731AD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4" name="Ampersand">
              <a:extLst>
                <a:ext uri="{FF2B5EF4-FFF2-40B4-BE49-F238E27FC236}">
                  <a16:creationId xmlns:a16="http://schemas.microsoft.com/office/drawing/2014/main" id="{CAE0E739-5DC4-49BD-B4A0-6243BAD873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768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2" pos="5178">
          <p15:clr>
            <a:srgbClr val="A4A3A4"/>
          </p15:clr>
        </p15:guide>
        <p15:guide id="3" pos="2320">
          <p15:clr>
            <a:srgbClr val="A4A3A4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Right Half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D6C55250-81B5-4E1B-8A0E-45CB83B58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07FB3E1-A915-4F88-8F88-5A4B9B203C6E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10F06-D22F-44A9-8B8D-4D34EAD3C190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1E1B63-1761-49D2-8F8D-D8A9299DB1D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16" name="Guide">
            <a:extLst>
              <a:ext uri="{FF2B5EF4-FFF2-40B4-BE49-F238E27FC236}">
                <a16:creationId xmlns:a16="http://schemas.microsoft.com/office/drawing/2014/main" id="{A78A7B08-5791-4859-8036-B4E63D41520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4" name="Section Title">
            <a:extLst>
              <a:ext uri="{FF2B5EF4-FFF2-40B4-BE49-F238E27FC236}">
                <a16:creationId xmlns:a16="http://schemas.microsoft.com/office/drawing/2014/main" id="{85349D26-12C9-EF48-9773-B6A8F471FC3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8" name="Headline">
            <a:extLst>
              <a:ext uri="{FF2B5EF4-FFF2-40B4-BE49-F238E27FC236}">
                <a16:creationId xmlns:a16="http://schemas.microsoft.com/office/drawing/2014/main" id="{DDDB160C-1DCE-BA49-AFD2-8E718D061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5016249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42251EFC-8442-384D-99E7-0724EAF9CB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5016251" cy="3414101"/>
          </a:xfrm>
          <a:prstGeom prst="rect">
            <a:avLst/>
          </a:prstGeom>
        </p:spPr>
        <p:txBody>
          <a:bodyPr anchor="t"/>
          <a:lstStyle>
            <a:lvl1pPr marL="0" indent="0" algn="l" defTabSz="27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GB" sz="1100" b="0" i="0" kern="1200" cap="none" baseline="0" dirty="0" smtClean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 defTabSz="270000">
              <a:spcAft>
                <a:spcPts val="600"/>
              </a:spcAft>
              <a:buFont typeface="Arial" panose="020B0604020202020204" pitchFamily="34" charset="0"/>
              <a:buChar char="•"/>
              <a:defRPr lang="en-GB" sz="11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defTabSz="2700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100"/>
            </a:lvl3pPr>
            <a:lvl4pPr marL="540000" indent="-180000" defTabSz="270000">
              <a:spcAft>
                <a:spcPts val="600"/>
              </a:spcAft>
              <a:buClrTx/>
              <a:defRPr sz="1100"/>
            </a:lvl4pPr>
            <a:lvl5pPr marL="720000" indent="-180000" defTabSz="270000">
              <a:spcAft>
                <a:spcPts val="600"/>
              </a:spcAft>
              <a:buClrTx/>
              <a:defRPr sz="11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Place text here in 11pt for long paragraphs or 18pt if short, use indent for more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19" name="Image">
            <a:extLst>
              <a:ext uri="{FF2B5EF4-FFF2-40B4-BE49-F238E27FC236}">
                <a16:creationId xmlns:a16="http://schemas.microsoft.com/office/drawing/2014/main" id="{E8BC6B84-1BEC-4508-BB6F-EE27557D8DA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0" name="Source">
            <a:extLst>
              <a:ext uri="{FF2B5EF4-FFF2-40B4-BE49-F238E27FC236}">
                <a16:creationId xmlns:a16="http://schemas.microsoft.com/office/drawing/2014/main" id="{E6C7C8D4-F7E9-C145-AF63-FC8473A4FD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3" name="Footer">
            <a:extLst>
              <a:ext uri="{FF2B5EF4-FFF2-40B4-BE49-F238E27FC236}">
                <a16:creationId xmlns:a16="http://schemas.microsoft.com/office/drawing/2014/main" id="{EFD38D72-D868-D948-A681-F7AB3E46F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70620591-9312-1345-AF06-13658F3E9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7" name="Ampersand Roundel">
            <a:extLst>
              <a:ext uri="{FF2B5EF4-FFF2-40B4-BE49-F238E27FC236}">
                <a16:creationId xmlns:a16="http://schemas.microsoft.com/office/drawing/2014/main" id="{76E9ED29-2B61-4569-9917-749411518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5" name="Roundel">
              <a:extLst>
                <a:ext uri="{FF2B5EF4-FFF2-40B4-BE49-F238E27FC236}">
                  <a16:creationId xmlns:a16="http://schemas.microsoft.com/office/drawing/2014/main" id="{A9595348-3E6A-49E6-9C0B-FBAC954557DE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6" name="Ampersand">
              <a:extLst>
                <a:ext uri="{FF2B5EF4-FFF2-40B4-BE49-F238E27FC236}">
                  <a16:creationId xmlns:a16="http://schemas.microsoft.com/office/drawing/2014/main" id="{CF8DA59D-C369-4635-9F8A-77D25142FD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4329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Right Half Mid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D6C55250-81B5-4E1B-8A0E-45CB83B58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2"/>
          </a:solidFill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07FB3E1-A915-4F88-8F88-5A4B9B203C6E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10F06-D22F-44A9-8B8D-4D34EAD3C190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1E1B63-1761-49D2-8F8D-D8A9299DB1D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16" name="Guide">
            <a:extLst>
              <a:ext uri="{FF2B5EF4-FFF2-40B4-BE49-F238E27FC236}">
                <a16:creationId xmlns:a16="http://schemas.microsoft.com/office/drawing/2014/main" id="{A78A7B08-5791-4859-8036-B4E63D41520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4" name="Section Title">
            <a:extLst>
              <a:ext uri="{FF2B5EF4-FFF2-40B4-BE49-F238E27FC236}">
                <a16:creationId xmlns:a16="http://schemas.microsoft.com/office/drawing/2014/main" id="{395C0530-B9B9-024A-B464-16C5DACC9F7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8" name="Headline">
            <a:extLst>
              <a:ext uri="{FF2B5EF4-FFF2-40B4-BE49-F238E27FC236}">
                <a16:creationId xmlns:a16="http://schemas.microsoft.com/office/drawing/2014/main" id="{DDDB160C-1DCE-BA49-AFD2-8E718D061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1339327"/>
            <a:ext cx="5016249" cy="11965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42251EFC-8442-384D-99E7-0724EAF9CB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50"/>
            <a:ext cx="5016251" cy="2982824"/>
          </a:xfrm>
          <a:prstGeom prst="rect">
            <a:avLst/>
          </a:prstGeom>
        </p:spPr>
        <p:txBody>
          <a:bodyPr anchor="t"/>
          <a:lstStyle>
            <a:lvl1pPr marL="0" indent="0" algn="l" defTabSz="27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GB" sz="1800" b="0" i="0" kern="1200" cap="none" baseline="0" dirty="0" smtClean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 defTabSz="270000">
              <a:spcAft>
                <a:spcPts val="600"/>
              </a:spcAft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defTabSz="2700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800"/>
            </a:lvl3pPr>
            <a:lvl4pPr marL="540000" indent="-180000" defTabSz="270000">
              <a:spcAft>
                <a:spcPts val="600"/>
              </a:spcAft>
              <a:buClrTx/>
              <a:defRPr sz="1800"/>
            </a:lvl4pPr>
            <a:lvl5pPr marL="720000" indent="-180000" defTabSz="270000">
              <a:spcAft>
                <a:spcPts val="600"/>
              </a:spcAft>
              <a:buClrTx/>
              <a:defRPr sz="18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Place text here in 18pt or 11pt for long paragraphs, use indent for more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19" name="Image">
            <a:extLst>
              <a:ext uri="{FF2B5EF4-FFF2-40B4-BE49-F238E27FC236}">
                <a16:creationId xmlns:a16="http://schemas.microsoft.com/office/drawing/2014/main" id="{E8BC6B84-1BEC-4508-BB6F-EE27557D8DA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6000" y="1339327"/>
            <a:ext cx="6096000" cy="417934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0" name="Source">
            <a:extLst>
              <a:ext uri="{FF2B5EF4-FFF2-40B4-BE49-F238E27FC236}">
                <a16:creationId xmlns:a16="http://schemas.microsoft.com/office/drawing/2014/main" id="{F7A0AC14-9475-9A4C-8E2C-7C14D6B1506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3" name="Footer">
            <a:extLst>
              <a:ext uri="{FF2B5EF4-FFF2-40B4-BE49-F238E27FC236}">
                <a16:creationId xmlns:a16="http://schemas.microsoft.com/office/drawing/2014/main" id="{C017574A-A11A-584F-8397-2DE4F41DA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FABE5487-C44A-B445-B136-CAF6EDD12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7" name="Ampersand Roundel">
            <a:extLst>
              <a:ext uri="{FF2B5EF4-FFF2-40B4-BE49-F238E27FC236}">
                <a16:creationId xmlns:a16="http://schemas.microsoft.com/office/drawing/2014/main" id="{5F19EABE-E2A8-4612-8667-504DDB29B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5" name="Roundel">
              <a:extLst>
                <a:ext uri="{FF2B5EF4-FFF2-40B4-BE49-F238E27FC236}">
                  <a16:creationId xmlns:a16="http://schemas.microsoft.com/office/drawing/2014/main" id="{65C577CB-DD61-47C3-B8C8-3F0DB8C02EF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6" name="Ampersand">
              <a:extLst>
                <a:ext uri="{FF2B5EF4-FFF2-40B4-BE49-F238E27FC236}">
                  <a16:creationId xmlns:a16="http://schemas.microsoft.com/office/drawing/2014/main" id="{ACD6A13B-44F6-42E0-A9AC-6A5C1054D4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603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 Left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D6C55250-81B5-4E1B-8A0E-45CB83B58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07FB3E1-A915-4F88-8F88-5A4B9B203C6E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10F06-D22F-44A9-8B8D-4D34EAD3C190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1E1B63-1761-49D2-8F8D-D8A9299DB1D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16" name="Guide">
            <a:extLst>
              <a:ext uri="{FF2B5EF4-FFF2-40B4-BE49-F238E27FC236}">
                <a16:creationId xmlns:a16="http://schemas.microsoft.com/office/drawing/2014/main" id="{A78A7B08-5791-4859-8036-B4E63D41520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7" name="Section Title">
            <a:extLst>
              <a:ext uri="{FF2B5EF4-FFF2-40B4-BE49-F238E27FC236}">
                <a16:creationId xmlns:a16="http://schemas.microsoft.com/office/drawing/2014/main" id="{72938EBB-1FBA-9F4F-9E74-57A1B234D35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9" name="Image">
            <a:extLst>
              <a:ext uri="{FF2B5EF4-FFF2-40B4-BE49-F238E27FC236}">
                <a16:creationId xmlns:a16="http://schemas.microsoft.com/office/drawing/2014/main" id="{E8BC6B84-1BEC-4508-BB6F-EE27557D8DA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51" y="539425"/>
            <a:ext cx="5016499" cy="54105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17" name="Quote">
            <a:extLst>
              <a:ext uri="{FF2B5EF4-FFF2-40B4-BE49-F238E27FC236}">
                <a16:creationId xmlns:a16="http://schemas.microsoft.com/office/drawing/2014/main" id="{601B6B3D-5FA7-C54C-9B99-9638285D92F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5999" y="1657351"/>
            <a:ext cx="5554365" cy="3543298"/>
          </a:xfrm>
        </p:spPr>
        <p:txBody>
          <a:bodyPr rIns="180000" anchor="ctr"/>
          <a:lstStyle>
            <a:lvl1pPr marL="0" indent="0" algn="l" defTabSz="806846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48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  <a:defRPr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/>
              <a:t>Place quote here in DM Serif Display</a:t>
            </a:r>
          </a:p>
          <a:p>
            <a:pPr lvl="1"/>
            <a:r>
              <a:rPr lang="en-US"/>
              <a:t>PLACE SOURCE HERE IN OPEN SANS</a:t>
            </a:r>
          </a:p>
        </p:txBody>
      </p:sp>
      <p:sp>
        <p:nvSpPr>
          <p:cNvPr id="24" name="Source">
            <a:extLst>
              <a:ext uri="{FF2B5EF4-FFF2-40B4-BE49-F238E27FC236}">
                <a16:creationId xmlns:a16="http://schemas.microsoft.com/office/drawing/2014/main" id="{8D928826-539E-0B4B-BF9C-FDAF2C80A77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6" name="Footer">
            <a:extLst>
              <a:ext uri="{FF2B5EF4-FFF2-40B4-BE49-F238E27FC236}">
                <a16:creationId xmlns:a16="http://schemas.microsoft.com/office/drawing/2014/main" id="{8E953B92-BCE4-A94C-8988-912C56714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5" name="Slide Number">
            <a:extLst>
              <a:ext uri="{FF2B5EF4-FFF2-40B4-BE49-F238E27FC236}">
                <a16:creationId xmlns:a16="http://schemas.microsoft.com/office/drawing/2014/main" id="{FB3D3BDD-64DE-EF40-BCDD-9A37A6E84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8" name="Ampersand Roundel">
            <a:extLst>
              <a:ext uri="{FF2B5EF4-FFF2-40B4-BE49-F238E27FC236}">
                <a16:creationId xmlns:a16="http://schemas.microsoft.com/office/drawing/2014/main" id="{077EA701-FF81-4A7E-8AAA-B3B9EEB0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0" name="Roundel">
              <a:extLst>
                <a:ext uri="{FF2B5EF4-FFF2-40B4-BE49-F238E27FC236}">
                  <a16:creationId xmlns:a16="http://schemas.microsoft.com/office/drawing/2014/main" id="{28C1C426-76E9-4527-A3D4-B7AB39B8ECD7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1" name="Ampersand">
              <a:extLst>
                <a:ext uri="{FF2B5EF4-FFF2-40B4-BE49-F238E27FC236}">
                  <a16:creationId xmlns:a16="http://schemas.microsoft.com/office/drawing/2014/main" id="{8594E0FB-0D69-4000-91E6-F0963DD096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205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Text List x3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7" name="Section Title">
            <a:extLst>
              <a:ext uri="{FF2B5EF4-FFF2-40B4-BE49-F238E27FC236}">
                <a16:creationId xmlns:a16="http://schemas.microsoft.com/office/drawing/2014/main" id="{C04FFF10-37C7-6345-9F28-4B7A50DBB4A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8" name="Headline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9" name="Subheadline 1">
            <a:extLst>
              <a:ext uri="{FF2B5EF4-FFF2-40B4-BE49-F238E27FC236}">
                <a16:creationId xmlns:a16="http://schemas.microsoft.com/office/drawing/2014/main" id="{1321CF95-D5D4-9D48-9952-1FCEE036F4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5"/>
            <a:ext cx="3342366" cy="162051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cxnSp>
        <p:nvCxnSpPr>
          <p:cNvPr id="4" name="Line 1">
            <a:extLst>
              <a:ext uri="{FF2B5EF4-FFF2-40B4-BE49-F238E27FC236}">
                <a16:creationId xmlns:a16="http://schemas.microsoft.com/office/drawing/2014/main" id="{00B4E14F-5227-B144-964B-EDA784F46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40000" y="3428999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1">
            <a:extLst>
              <a:ext uri="{FF2B5EF4-FFF2-40B4-BE49-F238E27FC236}">
                <a16:creationId xmlns:a16="http://schemas.microsoft.com/office/drawing/2014/main" id="{1B571C64-32CB-2F4C-9514-541EFD3D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3608713"/>
            <a:ext cx="3342366" cy="23412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300"/>
              </a:spcAft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Subheadline 2">
            <a:extLst>
              <a:ext uri="{FF2B5EF4-FFF2-40B4-BE49-F238E27FC236}">
                <a16:creationId xmlns:a16="http://schemas.microsoft.com/office/drawing/2014/main" id="{4FAD3C46-2C18-AF4B-B2BD-724295470B4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4363" y="1628775"/>
            <a:ext cx="3340006" cy="162051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cxnSp>
        <p:nvCxnSpPr>
          <p:cNvPr id="17" name="Line 2">
            <a:extLst>
              <a:ext uri="{FF2B5EF4-FFF2-40B4-BE49-F238E27FC236}">
                <a16:creationId xmlns:a16="http://schemas.microsoft.com/office/drawing/2014/main" id="{AC066DA3-CD0C-954C-B324-60851F57C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424363" y="3428999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2">
            <a:extLst>
              <a:ext uri="{FF2B5EF4-FFF2-40B4-BE49-F238E27FC236}">
                <a16:creationId xmlns:a16="http://schemas.microsoft.com/office/drawing/2014/main" id="{006E5145-484F-4D43-A507-F6A34A541FD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4424363" y="3608713"/>
            <a:ext cx="3340006" cy="23412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300"/>
              </a:spcAft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Subheadline 3">
            <a:extLst>
              <a:ext uri="{FF2B5EF4-FFF2-40B4-BE49-F238E27FC236}">
                <a16:creationId xmlns:a16="http://schemas.microsoft.com/office/drawing/2014/main" id="{13B319E3-172E-BA4D-8DFF-7F1A2F8E95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6364" y="1628775"/>
            <a:ext cx="3344001" cy="162051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cxnSp>
        <p:nvCxnSpPr>
          <p:cNvPr id="19" name="Line 3">
            <a:extLst>
              <a:ext uri="{FF2B5EF4-FFF2-40B4-BE49-F238E27FC236}">
                <a16:creationId xmlns:a16="http://schemas.microsoft.com/office/drawing/2014/main" id="{3ABE172B-22B5-D94E-A527-985B199BE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06364" y="3428999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3">
            <a:extLst>
              <a:ext uri="{FF2B5EF4-FFF2-40B4-BE49-F238E27FC236}">
                <a16:creationId xmlns:a16="http://schemas.microsoft.com/office/drawing/2014/main" id="{5F7DB26D-420F-6D46-9CD5-2355241E46D8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306364" y="3608713"/>
            <a:ext cx="3344001" cy="23412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300"/>
              </a:spcAft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4" name="Source">
            <a:extLst>
              <a:ext uri="{FF2B5EF4-FFF2-40B4-BE49-F238E27FC236}">
                <a16:creationId xmlns:a16="http://schemas.microsoft.com/office/drawing/2014/main" id="{32CB83CF-77DB-0141-9953-065C6D3E2D5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6" name="Footer">
            <a:extLst>
              <a:ext uri="{FF2B5EF4-FFF2-40B4-BE49-F238E27FC236}">
                <a16:creationId xmlns:a16="http://schemas.microsoft.com/office/drawing/2014/main" id="{A03B89CE-2242-0047-96D9-DD960EF1C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5" name="Slide Number">
            <a:extLst>
              <a:ext uri="{FF2B5EF4-FFF2-40B4-BE49-F238E27FC236}">
                <a16:creationId xmlns:a16="http://schemas.microsoft.com/office/drawing/2014/main" id="{2E381619-3725-E347-B5DB-539657F01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54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3 Col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6" name="Section Title">
            <a:extLst>
              <a:ext uri="{FF2B5EF4-FFF2-40B4-BE49-F238E27FC236}">
                <a16:creationId xmlns:a16="http://schemas.microsoft.com/office/drawing/2014/main" id="{C6BB78BD-F3A4-4A9E-8C4B-C3E4439108B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27" name="Headline">
            <a:extLst>
              <a:ext uri="{FF2B5EF4-FFF2-40B4-BE49-F238E27FC236}">
                <a16:creationId xmlns:a16="http://schemas.microsoft.com/office/drawing/2014/main" id="{77A8B9AC-7C90-4EA7-BDB7-3F8A14A46E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9" name="Subheadline 1">
            <a:extLst>
              <a:ext uri="{FF2B5EF4-FFF2-40B4-BE49-F238E27FC236}">
                <a16:creationId xmlns:a16="http://schemas.microsoft.com/office/drawing/2014/main" id="{1321CF95-D5D4-9D48-9952-1FCEE036F4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5"/>
            <a:ext cx="3342366" cy="90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0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1B571C64-32CB-2F4C-9514-541EFD3D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2528775"/>
            <a:ext cx="3342366" cy="342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Subheadline 2">
            <a:extLst>
              <a:ext uri="{FF2B5EF4-FFF2-40B4-BE49-F238E27FC236}">
                <a16:creationId xmlns:a16="http://schemas.microsoft.com/office/drawing/2014/main" id="{4FAD3C46-2C18-AF4B-B2BD-724295470B4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4363" y="1628775"/>
            <a:ext cx="3340006" cy="90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0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006E5145-484F-4D43-A507-F6A34A541FD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4424363" y="2528775"/>
            <a:ext cx="3340006" cy="342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Subheadline 3">
            <a:extLst>
              <a:ext uri="{FF2B5EF4-FFF2-40B4-BE49-F238E27FC236}">
                <a16:creationId xmlns:a16="http://schemas.microsoft.com/office/drawing/2014/main" id="{13B319E3-172E-BA4D-8DFF-7F1A2F8E95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6364" y="1628775"/>
            <a:ext cx="3344001" cy="90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0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5F7DB26D-420F-6D46-9CD5-2355241E46D8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306364" y="2528775"/>
            <a:ext cx="3344001" cy="342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Source">
            <a:extLst>
              <a:ext uri="{FF2B5EF4-FFF2-40B4-BE49-F238E27FC236}">
                <a16:creationId xmlns:a16="http://schemas.microsoft.com/office/drawing/2014/main" id="{4CFB91A2-928D-DE45-B59D-90DC893B539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4" name="Footer">
            <a:extLst>
              <a:ext uri="{FF2B5EF4-FFF2-40B4-BE49-F238E27FC236}">
                <a16:creationId xmlns:a16="http://schemas.microsoft.com/office/drawing/2014/main" id="{0D3A4B30-71FF-D14A-BC43-62D93D514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67DF2955-8819-F74B-B2C5-0322A3116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08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Text List x4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ection Title">
            <a:extLst>
              <a:ext uri="{FF2B5EF4-FFF2-40B4-BE49-F238E27FC236}">
                <a16:creationId xmlns:a16="http://schemas.microsoft.com/office/drawing/2014/main" id="{FCA5C351-3FCF-4203-A6A5-856349B4280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43" name="Headline">
            <a:extLst>
              <a:ext uri="{FF2B5EF4-FFF2-40B4-BE49-F238E27FC236}">
                <a16:creationId xmlns:a16="http://schemas.microsoft.com/office/drawing/2014/main" id="{6BF7CE98-36A6-46FC-AB52-3EC06596CC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E09BA013-7E53-0A4C-9913-ED5DDCC1ED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40001" y="1628775"/>
            <a:ext cx="2371364" cy="162051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cxnSp>
        <p:nvCxnSpPr>
          <p:cNvPr id="30" name="Line 1">
            <a:extLst>
              <a:ext uri="{FF2B5EF4-FFF2-40B4-BE49-F238E27FC236}">
                <a16:creationId xmlns:a16="http://schemas.microsoft.com/office/drawing/2014/main" id="{FF4269F8-4B67-2E46-896F-4AF046A1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0000" y="3428999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1">
            <a:extLst>
              <a:ext uri="{FF2B5EF4-FFF2-40B4-BE49-F238E27FC236}">
                <a16:creationId xmlns:a16="http://schemas.microsoft.com/office/drawing/2014/main" id="{6C28E8ED-A040-2C47-934E-070A1D51BC92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540001" y="3608713"/>
            <a:ext cx="2371364" cy="2341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300"/>
              </a:spcAft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1" name="Subheadline 2">
            <a:extLst>
              <a:ext uri="{FF2B5EF4-FFF2-40B4-BE49-F238E27FC236}">
                <a16:creationId xmlns:a16="http://schemas.microsoft.com/office/drawing/2014/main" id="{01EDC6FE-6780-2340-9306-E8CBD674452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2310" y="1628775"/>
            <a:ext cx="2371364" cy="162051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cxnSp>
        <p:nvCxnSpPr>
          <p:cNvPr id="33" name="Line 2">
            <a:extLst>
              <a:ext uri="{FF2B5EF4-FFF2-40B4-BE49-F238E27FC236}">
                <a16:creationId xmlns:a16="http://schemas.microsoft.com/office/drawing/2014/main" id="{E10E2D4B-F4C1-8745-9C4F-24F84B0ED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52309" y="3428999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2">
            <a:extLst>
              <a:ext uri="{FF2B5EF4-FFF2-40B4-BE49-F238E27FC236}">
                <a16:creationId xmlns:a16="http://schemas.microsoft.com/office/drawing/2014/main" id="{83B401C0-B994-2148-933D-E9D424C2A2A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3452310" y="3608713"/>
            <a:ext cx="2371364" cy="2341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300"/>
              </a:spcAft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4" name="Subheadline 3">
            <a:extLst>
              <a:ext uri="{FF2B5EF4-FFF2-40B4-BE49-F238E27FC236}">
                <a16:creationId xmlns:a16="http://schemas.microsoft.com/office/drawing/2014/main" id="{0996C2ED-23C9-8449-A96D-2DF53EDC5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64619" y="1628775"/>
            <a:ext cx="2371364" cy="162051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cxnSp>
        <p:nvCxnSpPr>
          <p:cNvPr id="36" name="Line 3">
            <a:extLst>
              <a:ext uri="{FF2B5EF4-FFF2-40B4-BE49-F238E27FC236}">
                <a16:creationId xmlns:a16="http://schemas.microsoft.com/office/drawing/2014/main" id="{AE1E9E5A-F894-DD4C-AE32-5720600C2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64618" y="3428999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3">
            <a:extLst>
              <a:ext uri="{FF2B5EF4-FFF2-40B4-BE49-F238E27FC236}">
                <a16:creationId xmlns:a16="http://schemas.microsoft.com/office/drawing/2014/main" id="{7F608975-73B4-B645-9D28-634BE8DF0E30}"/>
              </a:ext>
            </a:extLst>
          </p:cNvPr>
          <p:cNvSpPr>
            <a:spLocks noGrp="1"/>
          </p:cNvSpPr>
          <p:nvPr>
            <p:ph idx="36"/>
          </p:nvPr>
        </p:nvSpPr>
        <p:spPr>
          <a:xfrm>
            <a:off x="6364619" y="3608713"/>
            <a:ext cx="2371364" cy="2341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300"/>
              </a:spcAft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7" name="Subheadline 4">
            <a:extLst>
              <a:ext uri="{FF2B5EF4-FFF2-40B4-BE49-F238E27FC236}">
                <a16:creationId xmlns:a16="http://schemas.microsoft.com/office/drawing/2014/main" id="{4499E096-DF68-AC44-A91F-90646CEE73E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75892" y="1628775"/>
            <a:ext cx="2371364" cy="162051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cxnSp>
        <p:nvCxnSpPr>
          <p:cNvPr id="39" name="Line 4">
            <a:extLst>
              <a:ext uri="{FF2B5EF4-FFF2-40B4-BE49-F238E27FC236}">
                <a16:creationId xmlns:a16="http://schemas.microsoft.com/office/drawing/2014/main" id="{E1F6A573-AEE1-1948-88F3-0FAD56D0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275891" y="3428999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4">
            <a:extLst>
              <a:ext uri="{FF2B5EF4-FFF2-40B4-BE49-F238E27FC236}">
                <a16:creationId xmlns:a16="http://schemas.microsoft.com/office/drawing/2014/main" id="{1F7D4D39-D6DC-F647-A94F-AFFB903D3866}"/>
              </a:ext>
            </a:extLst>
          </p:cNvPr>
          <p:cNvSpPr>
            <a:spLocks noGrp="1"/>
          </p:cNvSpPr>
          <p:nvPr>
            <p:ph idx="38"/>
          </p:nvPr>
        </p:nvSpPr>
        <p:spPr>
          <a:xfrm>
            <a:off x="9275892" y="3608713"/>
            <a:ext cx="2371364" cy="2341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300"/>
              </a:spcAft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4" name="Source">
            <a:extLst>
              <a:ext uri="{FF2B5EF4-FFF2-40B4-BE49-F238E27FC236}">
                <a16:creationId xmlns:a16="http://schemas.microsoft.com/office/drawing/2014/main" id="{3377B791-2C37-8541-89E8-D0B9884C05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6" name="Footer">
            <a:extLst>
              <a:ext uri="{FF2B5EF4-FFF2-40B4-BE49-F238E27FC236}">
                <a16:creationId xmlns:a16="http://schemas.microsoft.com/office/drawing/2014/main" id="{1F231CE8-FE65-9C47-B1BC-A614EE731F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5" name="Slide Number">
            <a:extLst>
              <a:ext uri="{FF2B5EF4-FFF2-40B4-BE49-F238E27FC236}">
                <a16:creationId xmlns:a16="http://schemas.microsoft.com/office/drawing/2014/main" id="{C167DB8C-410C-0B45-9302-A56A7CBA1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28" name="Ampersand Roundel">
            <a:extLst>
              <a:ext uri="{FF2B5EF4-FFF2-40B4-BE49-F238E27FC236}">
                <a16:creationId xmlns:a16="http://schemas.microsoft.com/office/drawing/2014/main" id="{2D064A57-A0E5-4E1D-9826-17BCB4520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40" name="Roundel">
              <a:extLst>
                <a:ext uri="{FF2B5EF4-FFF2-40B4-BE49-F238E27FC236}">
                  <a16:creationId xmlns:a16="http://schemas.microsoft.com/office/drawing/2014/main" id="{BC92B261-5995-431C-A942-9BF61A54C167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41" name="Ampersand">
              <a:extLst>
                <a:ext uri="{FF2B5EF4-FFF2-40B4-BE49-F238E27FC236}">
                  <a16:creationId xmlns:a16="http://schemas.microsoft.com/office/drawing/2014/main" id="{615CD075-175C-4F0D-815A-CA43EB0396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7977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4 Col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ction Title">
            <a:extLst>
              <a:ext uri="{FF2B5EF4-FFF2-40B4-BE49-F238E27FC236}">
                <a16:creationId xmlns:a16="http://schemas.microsoft.com/office/drawing/2014/main" id="{A04BF68F-7E6A-42BE-82D7-E006753A76C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34" name="Headline">
            <a:extLst>
              <a:ext uri="{FF2B5EF4-FFF2-40B4-BE49-F238E27FC236}">
                <a16:creationId xmlns:a16="http://schemas.microsoft.com/office/drawing/2014/main" id="{EB963A5C-91FD-4F13-85A1-365568648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17" name="Subheadline 1">
            <a:extLst>
              <a:ext uri="{FF2B5EF4-FFF2-40B4-BE49-F238E27FC236}">
                <a16:creationId xmlns:a16="http://schemas.microsoft.com/office/drawing/2014/main" id="{61010FF6-932B-9E46-A395-10E488AA8E1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0" y="1628775"/>
            <a:ext cx="2371365" cy="90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0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3D35508B-F03B-E345-8BA2-82C4A3464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528775"/>
            <a:ext cx="2371365" cy="342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0" name="Subheadline 2">
            <a:extLst>
              <a:ext uri="{FF2B5EF4-FFF2-40B4-BE49-F238E27FC236}">
                <a16:creationId xmlns:a16="http://schemas.microsoft.com/office/drawing/2014/main" id="{33D85EA0-624E-B645-8834-427620752D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52310" y="1628775"/>
            <a:ext cx="2372400" cy="90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0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716F5C36-9542-9E45-BFDC-EE30D0412B3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3452310" y="2528775"/>
            <a:ext cx="2372400" cy="342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5" name="Subheadline 3">
            <a:extLst>
              <a:ext uri="{FF2B5EF4-FFF2-40B4-BE49-F238E27FC236}">
                <a16:creationId xmlns:a16="http://schemas.microsoft.com/office/drawing/2014/main" id="{C43CAE23-764B-AB47-A6FD-F299D524CD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65655" y="1628775"/>
            <a:ext cx="2372400" cy="90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0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FB06BF22-B35B-D14B-B283-3ABD5ED43A00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6365655" y="2528775"/>
            <a:ext cx="2372400" cy="342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7" name="Subheadline 4">
            <a:extLst>
              <a:ext uri="{FF2B5EF4-FFF2-40B4-BE49-F238E27FC236}">
                <a16:creationId xmlns:a16="http://schemas.microsoft.com/office/drawing/2014/main" id="{D726209B-F165-DD4C-BB32-A514E746D4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79000" y="1628775"/>
            <a:ext cx="2371365" cy="90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0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B7AF3D7F-ED63-B84B-8482-0080593D30CC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279000" y="2528775"/>
            <a:ext cx="2371365" cy="342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9" name="Source">
            <a:extLst>
              <a:ext uri="{FF2B5EF4-FFF2-40B4-BE49-F238E27FC236}">
                <a16:creationId xmlns:a16="http://schemas.microsoft.com/office/drawing/2014/main" id="{6590B284-EFFD-5A4A-AFB1-4008C4D9BE8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31" name="Footer">
            <a:extLst>
              <a:ext uri="{FF2B5EF4-FFF2-40B4-BE49-F238E27FC236}">
                <a16:creationId xmlns:a16="http://schemas.microsoft.com/office/drawing/2014/main" id="{56D646AA-5859-7A4A-8CC0-C00A9C767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30" name="Slide Number">
            <a:extLst>
              <a:ext uri="{FF2B5EF4-FFF2-40B4-BE49-F238E27FC236}">
                <a16:creationId xmlns:a16="http://schemas.microsoft.com/office/drawing/2014/main" id="{A51C4761-B5CC-7B4C-966B-9F2C7F645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35" name="Ampersand Roundel">
            <a:extLst>
              <a:ext uri="{FF2B5EF4-FFF2-40B4-BE49-F238E27FC236}">
                <a16:creationId xmlns:a16="http://schemas.microsoft.com/office/drawing/2014/main" id="{BCC03747-0E6F-43A2-869F-A663916C7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36" name="Roundel">
              <a:extLst>
                <a:ext uri="{FF2B5EF4-FFF2-40B4-BE49-F238E27FC236}">
                  <a16:creationId xmlns:a16="http://schemas.microsoft.com/office/drawing/2014/main" id="{1DA6F2D1-EA66-4EA9-A503-68A864F0AFBF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37" name="Ampersand">
              <a:extLst>
                <a:ext uri="{FF2B5EF4-FFF2-40B4-BE49-F238E27FC236}">
                  <a16:creationId xmlns:a16="http://schemas.microsoft.com/office/drawing/2014/main" id="{4A11E69D-AA6E-4D2D-99EB-112A270A69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451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lent Quilt x15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ection Title">
            <a:extLst>
              <a:ext uri="{FF2B5EF4-FFF2-40B4-BE49-F238E27FC236}">
                <a16:creationId xmlns:a16="http://schemas.microsoft.com/office/drawing/2014/main" id="{1AB590B9-21AD-974A-BC7A-876095D6578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46" name="Image 1">
            <a:extLst>
              <a:ext uri="{FF2B5EF4-FFF2-40B4-BE49-F238E27FC236}">
                <a16:creationId xmlns:a16="http://schemas.microsoft.com/office/drawing/2014/main" id="{A7E20B44-0A81-C942-A9A4-0D42811F150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48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8" name="Text 1">
            <a:extLst>
              <a:ext uri="{FF2B5EF4-FFF2-40B4-BE49-F238E27FC236}">
                <a16:creationId xmlns:a16="http://schemas.microsoft.com/office/drawing/2014/main" id="{2F94F606-F229-B346-A226-DE620A0B424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39749" y="274569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47" name="Image 2">
            <a:extLst>
              <a:ext uri="{FF2B5EF4-FFF2-40B4-BE49-F238E27FC236}">
                <a16:creationId xmlns:a16="http://schemas.microsoft.com/office/drawing/2014/main" id="{B8948B38-5C12-9C43-8BE6-7CB7E57B78C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803637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9" name="Text 2">
            <a:extLst>
              <a:ext uri="{FF2B5EF4-FFF2-40B4-BE49-F238E27FC236}">
                <a16:creationId xmlns:a16="http://schemas.microsoft.com/office/drawing/2014/main" id="{B01D3381-E851-6243-BCB9-8BF414EB4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803638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48" name="Image 3">
            <a:extLst>
              <a:ext uri="{FF2B5EF4-FFF2-40B4-BE49-F238E27FC236}">
                <a16:creationId xmlns:a16="http://schemas.microsoft.com/office/drawing/2014/main" id="{24EB213A-9FF2-0F43-BB3E-6BD3AD3551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67526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0" name="Text 3">
            <a:extLst>
              <a:ext uri="{FF2B5EF4-FFF2-40B4-BE49-F238E27FC236}">
                <a16:creationId xmlns:a16="http://schemas.microsoft.com/office/drawing/2014/main" id="{9AD547E8-EE79-0045-A4B4-F59656D2442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067527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49" name="Image 4">
            <a:extLst>
              <a:ext uri="{FF2B5EF4-FFF2-40B4-BE49-F238E27FC236}">
                <a16:creationId xmlns:a16="http://schemas.microsoft.com/office/drawing/2014/main" id="{ABC3E969-8A7F-0044-8F40-9F779713DAB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331415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1" name="Text 4">
            <a:extLst>
              <a:ext uri="{FF2B5EF4-FFF2-40B4-BE49-F238E27FC236}">
                <a16:creationId xmlns:a16="http://schemas.microsoft.com/office/drawing/2014/main" id="{B5172421-258C-014F-9B0A-C16EAC11D77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331416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0" name="Image 5">
            <a:extLst>
              <a:ext uri="{FF2B5EF4-FFF2-40B4-BE49-F238E27FC236}">
                <a16:creationId xmlns:a16="http://schemas.microsoft.com/office/drawing/2014/main" id="{2F17AD51-2A28-4242-B71C-E9B98346880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595305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2" name="Text 5">
            <a:extLst>
              <a:ext uri="{FF2B5EF4-FFF2-40B4-BE49-F238E27FC236}">
                <a16:creationId xmlns:a16="http://schemas.microsoft.com/office/drawing/2014/main" id="{59F5D153-712B-4640-8841-C196F3429F1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595306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1" name="Image 6">
            <a:extLst>
              <a:ext uri="{FF2B5EF4-FFF2-40B4-BE49-F238E27FC236}">
                <a16:creationId xmlns:a16="http://schemas.microsoft.com/office/drawing/2014/main" id="{EF2A2171-8A2F-EB43-BC5F-409E0E05CCE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39748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3" name="Text 6">
            <a:extLst>
              <a:ext uri="{FF2B5EF4-FFF2-40B4-BE49-F238E27FC236}">
                <a16:creationId xmlns:a16="http://schemas.microsoft.com/office/drawing/2014/main" id="{1C484DD7-17D5-4345-AB2C-0CFF94C8857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39749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2" name="Image 7">
            <a:extLst>
              <a:ext uri="{FF2B5EF4-FFF2-40B4-BE49-F238E27FC236}">
                <a16:creationId xmlns:a16="http://schemas.microsoft.com/office/drawing/2014/main" id="{E258CCF0-AEBE-8F45-9404-611B1C0749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03637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4" name="Text 7">
            <a:extLst>
              <a:ext uri="{FF2B5EF4-FFF2-40B4-BE49-F238E27FC236}">
                <a16:creationId xmlns:a16="http://schemas.microsoft.com/office/drawing/2014/main" id="{CD031E27-62D9-CB47-B1E7-68EEC23F33A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803638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3" name="Image 8">
            <a:extLst>
              <a:ext uri="{FF2B5EF4-FFF2-40B4-BE49-F238E27FC236}">
                <a16:creationId xmlns:a16="http://schemas.microsoft.com/office/drawing/2014/main" id="{4899E156-7C70-9341-9F5F-0ED4171E6ED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67526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5" name="Text 8">
            <a:extLst>
              <a:ext uri="{FF2B5EF4-FFF2-40B4-BE49-F238E27FC236}">
                <a16:creationId xmlns:a16="http://schemas.microsoft.com/office/drawing/2014/main" id="{813DC10F-AE49-4240-B2F8-6732C1E8C23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067527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4" name="Image 9">
            <a:extLst>
              <a:ext uri="{FF2B5EF4-FFF2-40B4-BE49-F238E27FC236}">
                <a16:creationId xmlns:a16="http://schemas.microsoft.com/office/drawing/2014/main" id="{7BD82F1F-454C-914F-B8EC-F39E559D300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331415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6" name="Text 9">
            <a:extLst>
              <a:ext uri="{FF2B5EF4-FFF2-40B4-BE49-F238E27FC236}">
                <a16:creationId xmlns:a16="http://schemas.microsoft.com/office/drawing/2014/main" id="{0F6582E6-F4B0-EF4A-9761-4C29C222C9B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331416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5" name="Image 10">
            <a:extLst>
              <a:ext uri="{FF2B5EF4-FFF2-40B4-BE49-F238E27FC236}">
                <a16:creationId xmlns:a16="http://schemas.microsoft.com/office/drawing/2014/main" id="{560849F0-E357-EF47-81A4-12E19095D9F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595305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7" name="Text 10">
            <a:extLst>
              <a:ext uri="{FF2B5EF4-FFF2-40B4-BE49-F238E27FC236}">
                <a16:creationId xmlns:a16="http://schemas.microsoft.com/office/drawing/2014/main" id="{02039415-6448-D741-AB65-5725C886859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595306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6" name="Image 11">
            <a:extLst>
              <a:ext uri="{FF2B5EF4-FFF2-40B4-BE49-F238E27FC236}">
                <a16:creationId xmlns:a16="http://schemas.microsoft.com/office/drawing/2014/main" id="{EDA76507-5ACF-0842-B4EE-41CB5CE1277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9748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8" name="Text 11">
            <a:extLst>
              <a:ext uri="{FF2B5EF4-FFF2-40B4-BE49-F238E27FC236}">
                <a16:creationId xmlns:a16="http://schemas.microsoft.com/office/drawing/2014/main" id="{0F09ED6F-9F8E-D345-9572-580B4E99B7F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39749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7" name="Image 12">
            <a:extLst>
              <a:ext uri="{FF2B5EF4-FFF2-40B4-BE49-F238E27FC236}">
                <a16:creationId xmlns:a16="http://schemas.microsoft.com/office/drawing/2014/main" id="{C1B123BF-2312-9345-8326-2F536AE1BDF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803637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9" name="Text 12">
            <a:extLst>
              <a:ext uri="{FF2B5EF4-FFF2-40B4-BE49-F238E27FC236}">
                <a16:creationId xmlns:a16="http://schemas.microsoft.com/office/drawing/2014/main" id="{FCA2853E-ECD1-2E48-AC80-091D29DFFEF7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03638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8" name="Image 13">
            <a:extLst>
              <a:ext uri="{FF2B5EF4-FFF2-40B4-BE49-F238E27FC236}">
                <a16:creationId xmlns:a16="http://schemas.microsoft.com/office/drawing/2014/main" id="{6A5F3D53-D55E-0643-8AB7-20079694A27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67526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0" name="Text 13">
            <a:extLst>
              <a:ext uri="{FF2B5EF4-FFF2-40B4-BE49-F238E27FC236}">
                <a16:creationId xmlns:a16="http://schemas.microsoft.com/office/drawing/2014/main" id="{5DB0C0FE-4B57-154B-9005-2F55B119A9F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067527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9" name="Image 14">
            <a:extLst>
              <a:ext uri="{FF2B5EF4-FFF2-40B4-BE49-F238E27FC236}">
                <a16:creationId xmlns:a16="http://schemas.microsoft.com/office/drawing/2014/main" id="{7DDD9447-70E5-104E-B020-E3925F1B74C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331415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1" name="Text 14">
            <a:extLst>
              <a:ext uri="{FF2B5EF4-FFF2-40B4-BE49-F238E27FC236}">
                <a16:creationId xmlns:a16="http://schemas.microsoft.com/office/drawing/2014/main" id="{50C57BB0-BCA8-084A-9F08-8A8F21D4851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7331416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60" name="Image 15">
            <a:extLst>
              <a:ext uri="{FF2B5EF4-FFF2-40B4-BE49-F238E27FC236}">
                <a16:creationId xmlns:a16="http://schemas.microsoft.com/office/drawing/2014/main" id="{E8316DFF-E11C-DC41-B074-FED46FE6F2D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595305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2" name="Text 15">
            <a:extLst>
              <a:ext uri="{FF2B5EF4-FFF2-40B4-BE49-F238E27FC236}">
                <a16:creationId xmlns:a16="http://schemas.microsoft.com/office/drawing/2014/main" id="{B4FC312C-897E-4142-A14C-04068901428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595306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61" name="Source">
            <a:extLst>
              <a:ext uri="{FF2B5EF4-FFF2-40B4-BE49-F238E27FC236}">
                <a16:creationId xmlns:a16="http://schemas.microsoft.com/office/drawing/2014/main" id="{C27A32B0-40E8-5748-AD61-8DF3CD1446B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63" name="Footer">
            <a:extLst>
              <a:ext uri="{FF2B5EF4-FFF2-40B4-BE49-F238E27FC236}">
                <a16:creationId xmlns:a16="http://schemas.microsoft.com/office/drawing/2014/main" id="{6C6AD6FF-5163-754C-9367-F8408F3DF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62" name="Slide Number">
            <a:extLst>
              <a:ext uri="{FF2B5EF4-FFF2-40B4-BE49-F238E27FC236}">
                <a16:creationId xmlns:a16="http://schemas.microsoft.com/office/drawing/2014/main" id="{918BF5DE-EECA-274E-92E0-AEBDCA8977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64" name="Ampersand Roundel">
            <a:extLst>
              <a:ext uri="{FF2B5EF4-FFF2-40B4-BE49-F238E27FC236}">
                <a16:creationId xmlns:a16="http://schemas.microsoft.com/office/drawing/2014/main" id="{E4CE06BB-58A2-41B2-B3A5-35398BFB3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66" name="Roundel">
              <a:extLst>
                <a:ext uri="{FF2B5EF4-FFF2-40B4-BE49-F238E27FC236}">
                  <a16:creationId xmlns:a16="http://schemas.microsoft.com/office/drawing/2014/main" id="{1EE9DF59-BE0B-4511-93FD-6D038F28BCAE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67" name="Ampersand">
              <a:extLst>
                <a:ext uri="{FF2B5EF4-FFF2-40B4-BE49-F238E27FC236}">
                  <a16:creationId xmlns:a16="http://schemas.microsoft.com/office/drawing/2014/main" id="{06F8125C-DE85-481F-A47A-702EADA22D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03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Grid x12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ection title">
            <a:extLst>
              <a:ext uri="{FF2B5EF4-FFF2-40B4-BE49-F238E27FC236}">
                <a16:creationId xmlns:a16="http://schemas.microsoft.com/office/drawing/2014/main" id="{0B7996E1-7D0A-40F3-954F-5BA296949DE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68" name="Headline">
            <a:extLst>
              <a:ext uri="{FF2B5EF4-FFF2-40B4-BE49-F238E27FC236}">
                <a16:creationId xmlns:a16="http://schemas.microsoft.com/office/drawing/2014/main" id="{97C78B5B-71EA-4607-BB52-763A526948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69" name="Image 1">
            <a:extLst>
              <a:ext uri="{FF2B5EF4-FFF2-40B4-BE49-F238E27FC236}">
                <a16:creationId xmlns:a16="http://schemas.microsoft.com/office/drawing/2014/main" id="{4B1260EF-164B-450D-9D7A-BF058488E76F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540049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0" name="Name 1">
            <a:extLst>
              <a:ext uri="{FF2B5EF4-FFF2-40B4-BE49-F238E27FC236}">
                <a16:creationId xmlns:a16="http://schemas.microsoft.com/office/drawing/2014/main" id="{B0DAA310-7808-4DBB-B508-C383DFE10721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539750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71" name="Image 2">
            <a:extLst>
              <a:ext uri="{FF2B5EF4-FFF2-40B4-BE49-F238E27FC236}">
                <a16:creationId xmlns:a16="http://schemas.microsoft.com/office/drawing/2014/main" id="{4EA4B4DF-AC15-45D0-9FC4-05767A088A90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2452091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2" name="Name 2">
            <a:extLst>
              <a:ext uri="{FF2B5EF4-FFF2-40B4-BE49-F238E27FC236}">
                <a16:creationId xmlns:a16="http://schemas.microsoft.com/office/drawing/2014/main" id="{265A0AB3-2E48-4497-839F-FF4A3B5B5B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2451891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73" name="Image 3">
            <a:extLst>
              <a:ext uri="{FF2B5EF4-FFF2-40B4-BE49-F238E27FC236}">
                <a16:creationId xmlns:a16="http://schemas.microsoft.com/office/drawing/2014/main" id="{2399C1C6-E451-446C-B29C-F3658C7E647E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4363341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4" name="Name 3">
            <a:extLst>
              <a:ext uri="{FF2B5EF4-FFF2-40B4-BE49-F238E27FC236}">
                <a16:creationId xmlns:a16="http://schemas.microsoft.com/office/drawing/2014/main" id="{314AEAAD-193D-476C-9B21-A689E6E79EA2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4364032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75" name="Image 4">
            <a:extLst>
              <a:ext uri="{FF2B5EF4-FFF2-40B4-BE49-F238E27FC236}">
                <a16:creationId xmlns:a16="http://schemas.microsoft.com/office/drawing/2014/main" id="{95875657-D458-43FC-B41D-18A04BF2BB96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76175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6" name="Name 4">
            <a:extLst>
              <a:ext uri="{FF2B5EF4-FFF2-40B4-BE49-F238E27FC236}">
                <a16:creationId xmlns:a16="http://schemas.microsoft.com/office/drawing/2014/main" id="{812BA361-61FA-4165-889B-780122CBAFE0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6276175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85" name="Image 5">
            <a:extLst>
              <a:ext uri="{FF2B5EF4-FFF2-40B4-BE49-F238E27FC236}">
                <a16:creationId xmlns:a16="http://schemas.microsoft.com/office/drawing/2014/main" id="{A8B953E8-BA99-4225-82BD-09E6DBAAEE44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8185989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6" name="Name 5">
            <a:extLst>
              <a:ext uri="{FF2B5EF4-FFF2-40B4-BE49-F238E27FC236}">
                <a16:creationId xmlns:a16="http://schemas.microsoft.com/office/drawing/2014/main" id="{87B9EB0E-FC9C-4607-BA96-39CA30A6C7E5}"/>
              </a:ext>
            </a:extLst>
          </p:cNvPr>
          <p:cNvSpPr>
            <a:spLocks noGrp="1"/>
          </p:cNvSpPr>
          <p:nvPr>
            <p:ph type="body" sz="quarter" idx="128" hasCustomPrompt="1"/>
          </p:nvPr>
        </p:nvSpPr>
        <p:spPr>
          <a:xfrm>
            <a:off x="8186680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87" name="Image 6">
            <a:extLst>
              <a:ext uri="{FF2B5EF4-FFF2-40B4-BE49-F238E27FC236}">
                <a16:creationId xmlns:a16="http://schemas.microsoft.com/office/drawing/2014/main" id="{F06C270C-D95B-4B0F-A0D7-D2CF849FA16D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10098823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8" name="Name 6">
            <a:extLst>
              <a:ext uri="{FF2B5EF4-FFF2-40B4-BE49-F238E27FC236}">
                <a16:creationId xmlns:a16="http://schemas.microsoft.com/office/drawing/2014/main" id="{94C72AB9-8186-4F15-8096-4929BFE14FA8}"/>
              </a:ext>
            </a:extLst>
          </p:cNvPr>
          <p:cNvSpPr>
            <a:spLocks noGrp="1"/>
          </p:cNvSpPr>
          <p:nvPr>
            <p:ph type="body" sz="quarter" idx="130" hasCustomPrompt="1"/>
          </p:nvPr>
        </p:nvSpPr>
        <p:spPr>
          <a:xfrm>
            <a:off x="10098823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77" name="Image7">
            <a:extLst>
              <a:ext uri="{FF2B5EF4-FFF2-40B4-BE49-F238E27FC236}">
                <a16:creationId xmlns:a16="http://schemas.microsoft.com/office/drawing/2014/main" id="{9AAE2E3D-9843-4316-93E3-72E0D47DA16A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40049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8" name="Name 7">
            <a:extLst>
              <a:ext uri="{FF2B5EF4-FFF2-40B4-BE49-F238E27FC236}">
                <a16:creationId xmlns:a16="http://schemas.microsoft.com/office/drawing/2014/main" id="{3582CFE6-2B65-43C5-9A9F-C2DCDAD41733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539750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79" name="Image 8">
            <a:extLst>
              <a:ext uri="{FF2B5EF4-FFF2-40B4-BE49-F238E27FC236}">
                <a16:creationId xmlns:a16="http://schemas.microsoft.com/office/drawing/2014/main" id="{50120F3B-0D6E-4C63-B0ED-B8FF11914E71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2452091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0" name="Name 8">
            <a:extLst>
              <a:ext uri="{FF2B5EF4-FFF2-40B4-BE49-F238E27FC236}">
                <a16:creationId xmlns:a16="http://schemas.microsoft.com/office/drawing/2014/main" id="{86FF579B-F15E-42E0-9DA7-F96E7862FC0E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2451891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81" name="Image 9">
            <a:extLst>
              <a:ext uri="{FF2B5EF4-FFF2-40B4-BE49-F238E27FC236}">
                <a16:creationId xmlns:a16="http://schemas.microsoft.com/office/drawing/2014/main" id="{CCFAFA82-B0BC-4A10-ACAB-D95D56C38BA3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4363341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2" name="Name 9">
            <a:extLst>
              <a:ext uri="{FF2B5EF4-FFF2-40B4-BE49-F238E27FC236}">
                <a16:creationId xmlns:a16="http://schemas.microsoft.com/office/drawing/2014/main" id="{354253E8-9342-4F07-B27D-AF3E63E1AE9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4364032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83" name="Image 10">
            <a:extLst>
              <a:ext uri="{FF2B5EF4-FFF2-40B4-BE49-F238E27FC236}">
                <a16:creationId xmlns:a16="http://schemas.microsoft.com/office/drawing/2014/main" id="{D2788E24-6A14-4DBE-A58E-4ADFD180D1EA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6276175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4" name="Name 10">
            <a:extLst>
              <a:ext uri="{FF2B5EF4-FFF2-40B4-BE49-F238E27FC236}">
                <a16:creationId xmlns:a16="http://schemas.microsoft.com/office/drawing/2014/main" id="{451C64E2-5A4D-4B55-8CF2-340AFB88DE91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6276175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89" name="Image 11">
            <a:extLst>
              <a:ext uri="{FF2B5EF4-FFF2-40B4-BE49-F238E27FC236}">
                <a16:creationId xmlns:a16="http://schemas.microsoft.com/office/drawing/2014/main" id="{1089330B-8874-4971-96DE-6CB7ABBD479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8185989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0" name="Name 11">
            <a:extLst>
              <a:ext uri="{FF2B5EF4-FFF2-40B4-BE49-F238E27FC236}">
                <a16:creationId xmlns:a16="http://schemas.microsoft.com/office/drawing/2014/main" id="{B921DD75-FCA6-4029-BF82-07E2741930B4}"/>
              </a:ext>
            </a:extLst>
          </p:cNvPr>
          <p:cNvSpPr>
            <a:spLocks noGrp="1"/>
          </p:cNvSpPr>
          <p:nvPr>
            <p:ph type="body" sz="quarter" idx="132" hasCustomPrompt="1"/>
          </p:nvPr>
        </p:nvSpPr>
        <p:spPr>
          <a:xfrm>
            <a:off x="8186680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91" name="Image 12">
            <a:extLst>
              <a:ext uri="{FF2B5EF4-FFF2-40B4-BE49-F238E27FC236}">
                <a16:creationId xmlns:a16="http://schemas.microsoft.com/office/drawing/2014/main" id="{982FE231-5826-4751-8C72-777496CF2DF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098823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2" name="Name 12">
            <a:extLst>
              <a:ext uri="{FF2B5EF4-FFF2-40B4-BE49-F238E27FC236}">
                <a16:creationId xmlns:a16="http://schemas.microsoft.com/office/drawing/2014/main" id="{B9EA8788-F639-4FB7-8FD4-6C52D6C4D4EE}"/>
              </a:ext>
            </a:extLst>
          </p:cNvPr>
          <p:cNvSpPr>
            <a:spLocks noGrp="1"/>
          </p:cNvSpPr>
          <p:nvPr>
            <p:ph type="body" sz="quarter" idx="134" hasCustomPrompt="1"/>
          </p:nvPr>
        </p:nvSpPr>
        <p:spPr>
          <a:xfrm>
            <a:off x="10098823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4D8DD23-F6CB-6B41-BB60-7416E86F6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35" name="Slide Number Placeholder 40">
            <a:extLst>
              <a:ext uri="{FF2B5EF4-FFF2-40B4-BE49-F238E27FC236}">
                <a16:creationId xmlns:a16="http://schemas.microsoft.com/office/drawing/2014/main" id="{89683C95-13DE-B143-95BA-DAD2C79D5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64" name="Ampersand Roundel">
            <a:extLst>
              <a:ext uri="{FF2B5EF4-FFF2-40B4-BE49-F238E27FC236}">
                <a16:creationId xmlns:a16="http://schemas.microsoft.com/office/drawing/2014/main" id="{E49A781F-5F76-4BBD-A0A8-92B75300D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65" name="Roundel">
              <a:extLst>
                <a:ext uri="{FF2B5EF4-FFF2-40B4-BE49-F238E27FC236}">
                  <a16:creationId xmlns:a16="http://schemas.microsoft.com/office/drawing/2014/main" id="{C2636C7B-9E8B-4A01-B7CC-99DE00E3E18C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66" name="Ampersand">
              <a:extLst>
                <a:ext uri="{FF2B5EF4-FFF2-40B4-BE49-F238E27FC236}">
                  <a16:creationId xmlns:a16="http://schemas.microsoft.com/office/drawing/2014/main" id="{D203010B-A508-4367-8B93-55429CA7F1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1111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o x1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Background">
            <a:extLst>
              <a:ext uri="{FF2B5EF4-FFF2-40B4-BE49-F238E27FC236}">
                <a16:creationId xmlns:a16="http://schemas.microsoft.com/office/drawing/2014/main" id="{3C6D2EBA-9688-B94A-BC94-CC505D1E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B45C535C-4D5C-EE40-BFB0-DE06391E73E3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7EBF76-E631-9E44-94F7-705CD3F46E92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828611-D53E-1146-BAA2-EA0B786D5447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19" name="Guide">
            <a:extLst>
              <a:ext uri="{FF2B5EF4-FFF2-40B4-BE49-F238E27FC236}">
                <a16:creationId xmlns:a16="http://schemas.microsoft.com/office/drawing/2014/main" id="{00C8134A-5937-B04C-A61E-723BEB6D1168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7" name="Section Title">
            <a:extLst>
              <a:ext uri="{FF2B5EF4-FFF2-40B4-BE49-F238E27FC236}">
                <a16:creationId xmlns:a16="http://schemas.microsoft.com/office/drawing/2014/main" id="{027D7AFD-55EC-F144-8399-A4538FB4449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7" name="Image">
            <a:extLst>
              <a:ext uri="{FF2B5EF4-FFF2-40B4-BE49-F238E27FC236}">
                <a16:creationId xmlns:a16="http://schemas.microsoft.com/office/drawing/2014/main" id="{A5D046AC-51D2-1D4F-8488-06E3C89C97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51" y="539425"/>
            <a:ext cx="5016499" cy="54105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18" name="Name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7635" y="542152"/>
            <a:ext cx="4335166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err="1"/>
              <a:t>Firstname</a:t>
            </a:r>
            <a:r>
              <a:rPr lang="en-US"/>
              <a:t> with </a:t>
            </a:r>
            <a:r>
              <a:rPr lang="en-US" err="1"/>
              <a:t>Lastname</a:t>
            </a:r>
            <a:r>
              <a:rPr lang="en-US"/>
              <a:t> next line</a:t>
            </a:r>
          </a:p>
        </p:txBody>
      </p:sp>
      <p:sp>
        <p:nvSpPr>
          <p:cNvPr id="16" name="Role">
            <a:extLst>
              <a:ext uri="{FF2B5EF4-FFF2-40B4-BE49-F238E27FC236}">
                <a16:creationId xmlns:a16="http://schemas.microsoft.com/office/drawing/2014/main" id="{F1FBD2DE-C1EE-0C45-87DA-EC75305A18C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7635" y="1622152"/>
            <a:ext cx="4335166" cy="542152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latin typeface="+mn-lt"/>
              </a:defRPr>
            </a:lvl1pPr>
            <a:lvl2pPr marL="0" indent="0">
              <a:buNone/>
              <a:defRPr sz="1400" b="1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Role</a:t>
            </a:r>
          </a:p>
        </p:txBody>
      </p:sp>
      <p:sp>
        <p:nvSpPr>
          <p:cNvPr id="30" name="Bio">
            <a:extLst>
              <a:ext uri="{FF2B5EF4-FFF2-40B4-BE49-F238E27FC236}">
                <a16:creationId xmlns:a16="http://schemas.microsoft.com/office/drawing/2014/main" id="{A7605612-5AF1-924F-A0EA-D4B4832F2B4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37635" y="2164304"/>
            <a:ext cx="5012730" cy="3785648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100"/>
            </a:lvl1pPr>
            <a:lvl2pPr marL="0" indent="0"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Add bio here, indent for next level</a:t>
            </a:r>
          </a:p>
          <a:p>
            <a:pPr lvl="1"/>
            <a:endParaRPr lang="en-GB"/>
          </a:p>
        </p:txBody>
      </p:sp>
      <p:sp>
        <p:nvSpPr>
          <p:cNvPr id="25" name="Footer">
            <a:extLst>
              <a:ext uri="{FF2B5EF4-FFF2-40B4-BE49-F238E27FC236}">
                <a16:creationId xmlns:a16="http://schemas.microsoft.com/office/drawing/2014/main" id="{1599EE4D-ABDD-9A46-B8CA-05EAA97F84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4" name="Slide Number">
            <a:extLst>
              <a:ext uri="{FF2B5EF4-FFF2-40B4-BE49-F238E27FC236}">
                <a16:creationId xmlns:a16="http://schemas.microsoft.com/office/drawing/2014/main" id="{EE0E39E8-8F76-7541-8E6E-5FA0C3C01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4858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o x2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5" name="Slide Number">
            <a:extLst>
              <a:ext uri="{FF2B5EF4-FFF2-40B4-BE49-F238E27FC236}">
                <a16:creationId xmlns:a16="http://schemas.microsoft.com/office/drawing/2014/main" id="{B5A615A7-7949-0445-9741-2105BB841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06C8B540-3C17-0C4C-9E22-828992B61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36" name="Bio 2">
            <a:extLst>
              <a:ext uri="{FF2B5EF4-FFF2-40B4-BE49-F238E27FC236}">
                <a16:creationId xmlns:a16="http://schemas.microsoft.com/office/drawing/2014/main" id="{61C00547-929C-B246-8A4D-10A24F24746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67182" y="3016468"/>
            <a:ext cx="5286126" cy="3301782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100"/>
            </a:lvl1pPr>
            <a:lvl2pPr marL="0" indent="0"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Add bio here, indent for next level</a:t>
            </a:r>
          </a:p>
          <a:p>
            <a:pPr lvl="1"/>
            <a:endParaRPr lang="en-GB"/>
          </a:p>
        </p:txBody>
      </p:sp>
      <p:sp>
        <p:nvSpPr>
          <p:cNvPr id="25" name="Name 2">
            <a:extLst>
              <a:ext uri="{FF2B5EF4-FFF2-40B4-BE49-F238E27FC236}">
                <a16:creationId xmlns:a16="http://schemas.microsoft.com/office/drawing/2014/main" id="{47F1E7DA-0517-4402-9652-51E514BC42D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51442" y="1967345"/>
            <a:ext cx="3598923" cy="898011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800" b="1">
                <a:latin typeface="+mn-lt"/>
              </a:defRPr>
            </a:lvl1pPr>
            <a:lvl2pPr marL="0" indent="0">
              <a:buNone/>
              <a:defRPr sz="1400" b="1">
                <a:latin typeface="+mn-lt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Name</a:t>
            </a:r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6" name="Photo 2">
            <a:extLst>
              <a:ext uri="{FF2B5EF4-FFF2-40B4-BE49-F238E27FC236}">
                <a16:creationId xmlns:a16="http://schemas.microsoft.com/office/drawing/2014/main" id="{28B48EE7-5A34-4802-A77E-E444BE807EEF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6365547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0" name="Bio 1">
            <a:extLst>
              <a:ext uri="{FF2B5EF4-FFF2-40B4-BE49-F238E27FC236}">
                <a16:creationId xmlns:a16="http://schemas.microsoft.com/office/drawing/2014/main" id="{A7605612-5AF1-924F-A0EA-D4B4832F2B4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39999" y="3016468"/>
            <a:ext cx="5286126" cy="3301782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100"/>
            </a:lvl1pPr>
            <a:lvl2pPr marL="0" indent="0"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Add bio here, indent for next level</a:t>
            </a:r>
          </a:p>
          <a:p>
            <a:pPr lvl="1"/>
            <a:endParaRPr lang="en-GB"/>
          </a:p>
        </p:txBody>
      </p:sp>
      <p:sp>
        <p:nvSpPr>
          <p:cNvPr id="19" name="Name 1">
            <a:extLst>
              <a:ext uri="{FF2B5EF4-FFF2-40B4-BE49-F238E27FC236}">
                <a16:creationId xmlns:a16="http://schemas.microsoft.com/office/drawing/2014/main" id="{ED30220E-D21A-4D9B-89EB-D7D66DE52A0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225895" y="1967345"/>
            <a:ext cx="3598923" cy="898011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800" b="1">
                <a:latin typeface="+mn-lt"/>
              </a:defRPr>
            </a:lvl1pPr>
            <a:lvl2pPr marL="0" indent="0">
              <a:buNone/>
              <a:defRPr sz="1400" b="1">
                <a:latin typeface="+mn-lt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Name</a:t>
            </a:r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0" name="Photo 1">
            <a:extLst>
              <a:ext uri="{FF2B5EF4-FFF2-40B4-BE49-F238E27FC236}">
                <a16:creationId xmlns:a16="http://schemas.microsoft.com/office/drawing/2014/main" id="{FAAB555E-FEFB-40DD-B803-761CB599932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40000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8" name="Headline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14" name="Section title">
            <a:extLst>
              <a:ext uri="{FF2B5EF4-FFF2-40B4-BE49-F238E27FC236}">
                <a16:creationId xmlns:a16="http://schemas.microsoft.com/office/drawing/2014/main" id="{CFA74FD3-DD75-1843-96FB-68267459589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</p:spTree>
    <p:extLst>
      <p:ext uri="{BB962C8B-B14F-4D97-AF65-F5344CB8AC3E}">
        <p14:creationId xmlns:p14="http://schemas.microsoft.com/office/powerpoint/2010/main" val="3044216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o x3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ection title">
            <a:extLst>
              <a:ext uri="{FF2B5EF4-FFF2-40B4-BE49-F238E27FC236}">
                <a16:creationId xmlns:a16="http://schemas.microsoft.com/office/drawing/2014/main" id="{08DD8E10-4551-4225-8168-FF54AE5454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36" name="Headline">
            <a:extLst>
              <a:ext uri="{FF2B5EF4-FFF2-40B4-BE49-F238E27FC236}">
                <a16:creationId xmlns:a16="http://schemas.microsoft.com/office/drawing/2014/main" id="{F71B359B-CFF3-4FAB-A66A-81D33D63F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33" name="Image 1">
            <a:extLst>
              <a:ext uri="{FF2B5EF4-FFF2-40B4-BE49-F238E27FC236}">
                <a16:creationId xmlns:a16="http://schemas.microsoft.com/office/drawing/2014/main" id="{62F62358-466B-4F8C-AA9A-B3C1B5066F6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40000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7" name="Name 1">
            <a:extLst>
              <a:ext uri="{FF2B5EF4-FFF2-40B4-BE49-F238E27FC236}">
                <a16:creationId xmlns:a16="http://schemas.microsoft.com/office/drawing/2014/main" id="{7FD018D6-6804-E843-9DB0-4E6FC2FC6B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25896" y="1967345"/>
            <a:ext cx="1777936" cy="898011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800" b="1">
                <a:latin typeface="+mn-lt"/>
              </a:defRPr>
            </a:lvl1pPr>
            <a:lvl2pPr marL="0" indent="0">
              <a:buNone/>
              <a:defRPr sz="1400" b="1">
                <a:latin typeface="+mn-lt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Name</a:t>
            </a:r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05B1333E-0D40-9849-AA6D-FBEB127F7B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39750" y="3016469"/>
            <a:ext cx="3463833" cy="3299379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100"/>
            </a:lvl1pPr>
            <a:lvl2pPr marL="0" indent="0"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Add bio here, indent for next level</a:t>
            </a:r>
          </a:p>
          <a:p>
            <a:pPr lvl="1"/>
            <a:endParaRPr lang="en-GB"/>
          </a:p>
        </p:txBody>
      </p:sp>
      <p:sp>
        <p:nvSpPr>
          <p:cNvPr id="34" name="Image 2">
            <a:extLst>
              <a:ext uri="{FF2B5EF4-FFF2-40B4-BE49-F238E27FC236}">
                <a16:creationId xmlns:a16="http://schemas.microsoft.com/office/drawing/2014/main" id="{2899A785-5BA2-42CE-8A23-648BCE699CB7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4332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4" name="Name 2">
            <a:extLst>
              <a:ext uri="{FF2B5EF4-FFF2-40B4-BE49-F238E27FC236}">
                <a16:creationId xmlns:a16="http://schemas.microsoft.com/office/drawing/2014/main" id="{EEE38320-2D78-B343-A82D-376B1F6B68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49980" y="1967345"/>
            <a:ext cx="1777936" cy="898011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800" b="1">
                <a:latin typeface="+mn-lt"/>
              </a:defRPr>
            </a:lvl1pPr>
            <a:lvl2pPr marL="0" indent="0">
              <a:buNone/>
              <a:defRPr sz="1400" b="1">
                <a:latin typeface="+mn-lt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Name</a:t>
            </a:r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A783042A-99CF-564D-ADBB-3A4A617CCB9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364332" y="3016469"/>
            <a:ext cx="3463584" cy="3299379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100"/>
            </a:lvl1pPr>
            <a:lvl2pPr marL="0" indent="0"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Add bio here, indent for next level</a:t>
            </a:r>
          </a:p>
          <a:p>
            <a:pPr lvl="1"/>
            <a:endParaRPr lang="en-GB"/>
          </a:p>
        </p:txBody>
      </p:sp>
      <p:sp>
        <p:nvSpPr>
          <p:cNvPr id="35" name="Image 3">
            <a:extLst>
              <a:ext uri="{FF2B5EF4-FFF2-40B4-BE49-F238E27FC236}">
                <a16:creationId xmlns:a16="http://schemas.microsoft.com/office/drawing/2014/main" id="{D2858C2E-5C27-4AA9-8688-3D07534C688A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8187624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7" name="Name 3">
            <a:extLst>
              <a:ext uri="{FF2B5EF4-FFF2-40B4-BE49-F238E27FC236}">
                <a16:creationId xmlns:a16="http://schemas.microsoft.com/office/drawing/2014/main" id="{A0AB1F0B-B03E-8249-AAD2-383500978EE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874064" y="1967345"/>
            <a:ext cx="1777936" cy="898011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800" b="1">
                <a:latin typeface="+mn-lt"/>
              </a:defRPr>
            </a:lvl1pPr>
            <a:lvl2pPr marL="0" indent="0">
              <a:buNone/>
              <a:defRPr sz="1400" b="1">
                <a:latin typeface="+mn-lt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Name</a:t>
            </a:r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BF8DB8DA-649C-014E-815A-61D547FA60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86781" y="3016469"/>
            <a:ext cx="3463584" cy="3299379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100"/>
            </a:lvl1pPr>
            <a:lvl2pPr marL="0" indent="0"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Add bio here, indent for next level</a:t>
            </a:r>
          </a:p>
          <a:p>
            <a:pPr lvl="1"/>
            <a:endParaRPr lang="en-GB"/>
          </a:p>
        </p:txBody>
      </p:sp>
      <p:sp>
        <p:nvSpPr>
          <p:cNvPr id="32" name="Footer">
            <a:extLst>
              <a:ext uri="{FF2B5EF4-FFF2-40B4-BE49-F238E27FC236}">
                <a16:creationId xmlns:a16="http://schemas.microsoft.com/office/drawing/2014/main" id="{CBDC3270-0433-1044-92D6-E6AF15C2C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31" name="Slide Number">
            <a:extLst>
              <a:ext uri="{FF2B5EF4-FFF2-40B4-BE49-F238E27FC236}">
                <a16:creationId xmlns:a16="http://schemas.microsoft.com/office/drawing/2014/main" id="{54AE34A6-1EC1-9B42-9520-9DF5F1ECE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9" name="Ampersand Roundel">
            <a:extLst>
              <a:ext uri="{FF2B5EF4-FFF2-40B4-BE49-F238E27FC236}">
                <a16:creationId xmlns:a16="http://schemas.microsoft.com/office/drawing/2014/main" id="{21A62BF1-10CC-4665-9612-D41B18D8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5" name="Roundel">
              <a:extLst>
                <a:ext uri="{FF2B5EF4-FFF2-40B4-BE49-F238E27FC236}">
                  <a16:creationId xmlns:a16="http://schemas.microsoft.com/office/drawing/2014/main" id="{F6316F92-10D3-4727-A9A6-940BF1BC55D3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8" name="Ampersand">
              <a:extLst>
                <a:ext uri="{FF2B5EF4-FFF2-40B4-BE49-F238E27FC236}">
                  <a16:creationId xmlns:a16="http://schemas.microsoft.com/office/drawing/2014/main" id="{DF8D3DD2-09C8-46EC-B3DE-10E317F54E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1374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Grid x18 with Text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Ampersand Roundel">
            <a:extLst>
              <a:ext uri="{FF2B5EF4-FFF2-40B4-BE49-F238E27FC236}">
                <a16:creationId xmlns:a16="http://schemas.microsoft.com/office/drawing/2014/main" id="{39B8AFBC-52DC-4BED-9AF4-504E8364E61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54" name="Roundel">
              <a:extLst>
                <a:ext uri="{FF2B5EF4-FFF2-40B4-BE49-F238E27FC236}">
                  <a16:creationId xmlns:a16="http://schemas.microsoft.com/office/drawing/2014/main" id="{C46E13F9-73C5-4EFF-A57E-6F11B015142E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55" name="Ampersand">
              <a:extLst>
                <a:ext uri="{FF2B5EF4-FFF2-40B4-BE49-F238E27FC236}">
                  <a16:creationId xmlns:a16="http://schemas.microsoft.com/office/drawing/2014/main" id="{193AEF10-3A89-480C-A3B4-09DD7EA9CC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57" name="Section title">
            <a:extLst>
              <a:ext uri="{FF2B5EF4-FFF2-40B4-BE49-F238E27FC236}">
                <a16:creationId xmlns:a16="http://schemas.microsoft.com/office/drawing/2014/main" id="{6D3224FB-7AC2-4A0B-A971-C68D85456CD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56" name="Headline">
            <a:extLst>
              <a:ext uri="{FF2B5EF4-FFF2-40B4-BE49-F238E27FC236}">
                <a16:creationId xmlns:a16="http://schemas.microsoft.com/office/drawing/2014/main" id="{BCEDF8DF-6447-475E-918F-EEC1FB27DA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52" name="Text">
            <a:extLst>
              <a:ext uri="{FF2B5EF4-FFF2-40B4-BE49-F238E27FC236}">
                <a16:creationId xmlns:a16="http://schemas.microsoft.com/office/drawing/2014/main" id="{4F34D7BC-1CE3-4D39-94D3-D1153DBBFBF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750" y="1370561"/>
            <a:ext cx="3462992" cy="4568805"/>
          </a:xfrm>
          <a:prstGeom prst="rect">
            <a:avLst/>
          </a:prstGeom>
        </p:spPr>
        <p:txBody>
          <a:bodyPr anchor="t"/>
          <a:lstStyle>
            <a:lvl1pPr marL="0" indent="0" algn="l" defTabSz="27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GB" sz="1800" b="0" i="0" kern="1200" cap="none" baseline="0" dirty="0" smtClean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 defTabSz="270000">
              <a:spcAft>
                <a:spcPts val="600"/>
              </a:spcAft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defTabSz="2700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800"/>
            </a:lvl3pPr>
            <a:lvl4pPr marL="540000" indent="-180000" defTabSz="270000">
              <a:spcAft>
                <a:spcPts val="600"/>
              </a:spcAft>
              <a:buClrTx/>
              <a:defRPr sz="1800"/>
            </a:lvl4pPr>
            <a:lvl5pPr marL="720000" indent="-180000" defTabSz="270000">
              <a:spcAft>
                <a:spcPts val="600"/>
              </a:spcAft>
              <a:buClrTx/>
              <a:defRPr sz="18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Place text here in 18pt or 11pt for long paragraphs, use indent for more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20" name="Image 1">
            <a:extLst>
              <a:ext uri="{FF2B5EF4-FFF2-40B4-BE49-F238E27FC236}">
                <a16:creationId xmlns:a16="http://schemas.microsoft.com/office/drawing/2014/main" id="{3BC4A203-FCBD-8F4B-B6A8-93964144E0E7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4332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0" name="Name 1">
            <a:extLst>
              <a:ext uri="{FF2B5EF4-FFF2-40B4-BE49-F238E27FC236}">
                <a16:creationId xmlns:a16="http://schemas.microsoft.com/office/drawing/2014/main" id="{22A5767D-591B-7445-9761-AF77BA8A58D3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364033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5" name="Image 2">
            <a:extLst>
              <a:ext uri="{FF2B5EF4-FFF2-40B4-BE49-F238E27FC236}">
                <a16:creationId xmlns:a16="http://schemas.microsoft.com/office/drawing/2014/main" id="{B087D367-C246-7146-837C-BD4A75F6DE12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6276374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2" name="Name 2">
            <a:extLst>
              <a:ext uri="{FF2B5EF4-FFF2-40B4-BE49-F238E27FC236}">
                <a16:creationId xmlns:a16="http://schemas.microsoft.com/office/drawing/2014/main" id="{C6783B50-FA90-744E-B5A4-AF365D2ACCB4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6276174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7" name="Image 3">
            <a:extLst>
              <a:ext uri="{FF2B5EF4-FFF2-40B4-BE49-F238E27FC236}">
                <a16:creationId xmlns:a16="http://schemas.microsoft.com/office/drawing/2014/main" id="{62FF116C-A6B7-FC40-A9FB-2BC36815103C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8187624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4" name="Name 3">
            <a:extLst>
              <a:ext uri="{FF2B5EF4-FFF2-40B4-BE49-F238E27FC236}">
                <a16:creationId xmlns:a16="http://schemas.microsoft.com/office/drawing/2014/main" id="{701449DA-EF01-FB4D-B602-EABCA404BA12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8188315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31" name="Image 4">
            <a:extLst>
              <a:ext uri="{FF2B5EF4-FFF2-40B4-BE49-F238E27FC236}">
                <a16:creationId xmlns:a16="http://schemas.microsoft.com/office/drawing/2014/main" id="{7BB414B3-E013-1C4C-8DBF-20E6CE0F281C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10100458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6" name="Name 4">
            <a:extLst>
              <a:ext uri="{FF2B5EF4-FFF2-40B4-BE49-F238E27FC236}">
                <a16:creationId xmlns:a16="http://schemas.microsoft.com/office/drawing/2014/main" id="{219A820C-06A2-0B41-92AC-765FEB67A9F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10100458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4" name="Image 5">
            <a:extLst>
              <a:ext uri="{FF2B5EF4-FFF2-40B4-BE49-F238E27FC236}">
                <a16:creationId xmlns:a16="http://schemas.microsoft.com/office/drawing/2014/main" id="{4AEB7370-E2C1-E447-893E-BA8E43F3D78E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4364332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1" name="Name 5">
            <a:extLst>
              <a:ext uri="{FF2B5EF4-FFF2-40B4-BE49-F238E27FC236}">
                <a16:creationId xmlns:a16="http://schemas.microsoft.com/office/drawing/2014/main" id="{A96BF0CE-B66A-864A-B72D-F09BE622B627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4364033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6" name="Image 6">
            <a:extLst>
              <a:ext uri="{FF2B5EF4-FFF2-40B4-BE49-F238E27FC236}">
                <a16:creationId xmlns:a16="http://schemas.microsoft.com/office/drawing/2014/main" id="{15B2CB79-7D7A-3546-9F9C-051B8298DF23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6276374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3" name="Name 6">
            <a:extLst>
              <a:ext uri="{FF2B5EF4-FFF2-40B4-BE49-F238E27FC236}">
                <a16:creationId xmlns:a16="http://schemas.microsoft.com/office/drawing/2014/main" id="{1D5CF97D-AD6C-F048-BDD8-276DB4F3AA0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6276174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8" name="Image 7">
            <a:extLst>
              <a:ext uri="{FF2B5EF4-FFF2-40B4-BE49-F238E27FC236}">
                <a16:creationId xmlns:a16="http://schemas.microsoft.com/office/drawing/2014/main" id="{90C8AE76-F53D-2249-B012-67628581F871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8187624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5" name="Name 7">
            <a:extLst>
              <a:ext uri="{FF2B5EF4-FFF2-40B4-BE49-F238E27FC236}">
                <a16:creationId xmlns:a16="http://schemas.microsoft.com/office/drawing/2014/main" id="{4026CD88-524B-954D-B77C-23D992CC76EB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8188315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32" name="Image 8">
            <a:extLst>
              <a:ext uri="{FF2B5EF4-FFF2-40B4-BE49-F238E27FC236}">
                <a16:creationId xmlns:a16="http://schemas.microsoft.com/office/drawing/2014/main" id="{1047BA5A-24DA-DC4D-9F89-0DA266F36EB7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10100458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7" name="Name 8">
            <a:extLst>
              <a:ext uri="{FF2B5EF4-FFF2-40B4-BE49-F238E27FC236}">
                <a16:creationId xmlns:a16="http://schemas.microsoft.com/office/drawing/2014/main" id="{940D305B-1774-EF48-9BA1-4833942B312D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10100458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36" name="Footer">
            <a:extLst>
              <a:ext uri="{FF2B5EF4-FFF2-40B4-BE49-F238E27FC236}">
                <a16:creationId xmlns:a16="http://schemas.microsoft.com/office/drawing/2014/main" id="{74D8DD23-F6CB-6B41-BB60-7416E86F6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35" name="Slide Number">
            <a:extLst>
              <a:ext uri="{FF2B5EF4-FFF2-40B4-BE49-F238E27FC236}">
                <a16:creationId xmlns:a16="http://schemas.microsoft.com/office/drawing/2014/main" id="{89683C95-13DE-B143-95BA-DAD2C79D5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00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Grid x12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ection title">
            <a:extLst>
              <a:ext uri="{FF2B5EF4-FFF2-40B4-BE49-F238E27FC236}">
                <a16:creationId xmlns:a16="http://schemas.microsoft.com/office/drawing/2014/main" id="{0B7996E1-7D0A-40F3-954F-5BA296949DE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68" name="Headline">
            <a:extLst>
              <a:ext uri="{FF2B5EF4-FFF2-40B4-BE49-F238E27FC236}">
                <a16:creationId xmlns:a16="http://schemas.microsoft.com/office/drawing/2014/main" id="{97C78B5B-71EA-4607-BB52-763A526948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69" name="Image 1">
            <a:extLst>
              <a:ext uri="{FF2B5EF4-FFF2-40B4-BE49-F238E27FC236}">
                <a16:creationId xmlns:a16="http://schemas.microsoft.com/office/drawing/2014/main" id="{4B1260EF-164B-450D-9D7A-BF058488E76F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540049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0" name="Name 1">
            <a:extLst>
              <a:ext uri="{FF2B5EF4-FFF2-40B4-BE49-F238E27FC236}">
                <a16:creationId xmlns:a16="http://schemas.microsoft.com/office/drawing/2014/main" id="{B0DAA310-7808-4DBB-B508-C383DFE10721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539750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71" name="Image 2">
            <a:extLst>
              <a:ext uri="{FF2B5EF4-FFF2-40B4-BE49-F238E27FC236}">
                <a16:creationId xmlns:a16="http://schemas.microsoft.com/office/drawing/2014/main" id="{4EA4B4DF-AC15-45D0-9FC4-05767A088A90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2452091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2" name="Name 2">
            <a:extLst>
              <a:ext uri="{FF2B5EF4-FFF2-40B4-BE49-F238E27FC236}">
                <a16:creationId xmlns:a16="http://schemas.microsoft.com/office/drawing/2014/main" id="{265A0AB3-2E48-4497-839F-FF4A3B5B5B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2451891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73" name="Image 3">
            <a:extLst>
              <a:ext uri="{FF2B5EF4-FFF2-40B4-BE49-F238E27FC236}">
                <a16:creationId xmlns:a16="http://schemas.microsoft.com/office/drawing/2014/main" id="{2399C1C6-E451-446C-B29C-F3658C7E647E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4363341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4" name="Name 3">
            <a:extLst>
              <a:ext uri="{FF2B5EF4-FFF2-40B4-BE49-F238E27FC236}">
                <a16:creationId xmlns:a16="http://schemas.microsoft.com/office/drawing/2014/main" id="{314AEAAD-193D-476C-9B21-A689E6E79EA2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4364032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75" name="Image 4">
            <a:extLst>
              <a:ext uri="{FF2B5EF4-FFF2-40B4-BE49-F238E27FC236}">
                <a16:creationId xmlns:a16="http://schemas.microsoft.com/office/drawing/2014/main" id="{95875657-D458-43FC-B41D-18A04BF2BB96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76175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6" name="Name 4">
            <a:extLst>
              <a:ext uri="{FF2B5EF4-FFF2-40B4-BE49-F238E27FC236}">
                <a16:creationId xmlns:a16="http://schemas.microsoft.com/office/drawing/2014/main" id="{812BA361-61FA-4165-889B-780122CBAFE0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6276175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85" name="Image 5">
            <a:extLst>
              <a:ext uri="{FF2B5EF4-FFF2-40B4-BE49-F238E27FC236}">
                <a16:creationId xmlns:a16="http://schemas.microsoft.com/office/drawing/2014/main" id="{A8B953E8-BA99-4225-82BD-09E6DBAAEE44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8185989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6" name="Name 5">
            <a:extLst>
              <a:ext uri="{FF2B5EF4-FFF2-40B4-BE49-F238E27FC236}">
                <a16:creationId xmlns:a16="http://schemas.microsoft.com/office/drawing/2014/main" id="{87B9EB0E-FC9C-4607-BA96-39CA30A6C7E5}"/>
              </a:ext>
            </a:extLst>
          </p:cNvPr>
          <p:cNvSpPr>
            <a:spLocks noGrp="1"/>
          </p:cNvSpPr>
          <p:nvPr>
            <p:ph type="body" sz="quarter" idx="128" hasCustomPrompt="1"/>
          </p:nvPr>
        </p:nvSpPr>
        <p:spPr>
          <a:xfrm>
            <a:off x="8186680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87" name="Image 6">
            <a:extLst>
              <a:ext uri="{FF2B5EF4-FFF2-40B4-BE49-F238E27FC236}">
                <a16:creationId xmlns:a16="http://schemas.microsoft.com/office/drawing/2014/main" id="{F06C270C-D95B-4B0F-A0D7-D2CF849FA16D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10098823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8" name="Name 6">
            <a:extLst>
              <a:ext uri="{FF2B5EF4-FFF2-40B4-BE49-F238E27FC236}">
                <a16:creationId xmlns:a16="http://schemas.microsoft.com/office/drawing/2014/main" id="{94C72AB9-8186-4F15-8096-4929BFE14FA8}"/>
              </a:ext>
            </a:extLst>
          </p:cNvPr>
          <p:cNvSpPr>
            <a:spLocks noGrp="1"/>
          </p:cNvSpPr>
          <p:nvPr>
            <p:ph type="body" sz="quarter" idx="130" hasCustomPrompt="1"/>
          </p:nvPr>
        </p:nvSpPr>
        <p:spPr>
          <a:xfrm>
            <a:off x="10098823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77" name="Image7">
            <a:extLst>
              <a:ext uri="{FF2B5EF4-FFF2-40B4-BE49-F238E27FC236}">
                <a16:creationId xmlns:a16="http://schemas.microsoft.com/office/drawing/2014/main" id="{9AAE2E3D-9843-4316-93E3-72E0D47DA16A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40049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8" name="Name 7">
            <a:extLst>
              <a:ext uri="{FF2B5EF4-FFF2-40B4-BE49-F238E27FC236}">
                <a16:creationId xmlns:a16="http://schemas.microsoft.com/office/drawing/2014/main" id="{3582CFE6-2B65-43C5-9A9F-C2DCDAD41733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539750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79" name="Image 8">
            <a:extLst>
              <a:ext uri="{FF2B5EF4-FFF2-40B4-BE49-F238E27FC236}">
                <a16:creationId xmlns:a16="http://schemas.microsoft.com/office/drawing/2014/main" id="{50120F3B-0D6E-4C63-B0ED-B8FF11914E71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2452091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0" name="Name 8">
            <a:extLst>
              <a:ext uri="{FF2B5EF4-FFF2-40B4-BE49-F238E27FC236}">
                <a16:creationId xmlns:a16="http://schemas.microsoft.com/office/drawing/2014/main" id="{86FF579B-F15E-42E0-9DA7-F96E7862FC0E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2451891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81" name="Image 9">
            <a:extLst>
              <a:ext uri="{FF2B5EF4-FFF2-40B4-BE49-F238E27FC236}">
                <a16:creationId xmlns:a16="http://schemas.microsoft.com/office/drawing/2014/main" id="{CCFAFA82-B0BC-4A10-ACAB-D95D56C38BA3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4363341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2" name="Name 9">
            <a:extLst>
              <a:ext uri="{FF2B5EF4-FFF2-40B4-BE49-F238E27FC236}">
                <a16:creationId xmlns:a16="http://schemas.microsoft.com/office/drawing/2014/main" id="{354253E8-9342-4F07-B27D-AF3E63E1AE9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4364032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83" name="Image 10">
            <a:extLst>
              <a:ext uri="{FF2B5EF4-FFF2-40B4-BE49-F238E27FC236}">
                <a16:creationId xmlns:a16="http://schemas.microsoft.com/office/drawing/2014/main" id="{D2788E24-6A14-4DBE-A58E-4ADFD180D1EA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6276175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4" name="Name 10">
            <a:extLst>
              <a:ext uri="{FF2B5EF4-FFF2-40B4-BE49-F238E27FC236}">
                <a16:creationId xmlns:a16="http://schemas.microsoft.com/office/drawing/2014/main" id="{451C64E2-5A4D-4B55-8CF2-340AFB88DE91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6276175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89" name="Image 11">
            <a:extLst>
              <a:ext uri="{FF2B5EF4-FFF2-40B4-BE49-F238E27FC236}">
                <a16:creationId xmlns:a16="http://schemas.microsoft.com/office/drawing/2014/main" id="{1089330B-8874-4971-96DE-6CB7ABBD479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8185989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0" name="Name 11">
            <a:extLst>
              <a:ext uri="{FF2B5EF4-FFF2-40B4-BE49-F238E27FC236}">
                <a16:creationId xmlns:a16="http://schemas.microsoft.com/office/drawing/2014/main" id="{B921DD75-FCA6-4029-BF82-07E2741930B4}"/>
              </a:ext>
            </a:extLst>
          </p:cNvPr>
          <p:cNvSpPr>
            <a:spLocks noGrp="1"/>
          </p:cNvSpPr>
          <p:nvPr>
            <p:ph type="body" sz="quarter" idx="132" hasCustomPrompt="1"/>
          </p:nvPr>
        </p:nvSpPr>
        <p:spPr>
          <a:xfrm>
            <a:off x="8186680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91" name="Image 12">
            <a:extLst>
              <a:ext uri="{FF2B5EF4-FFF2-40B4-BE49-F238E27FC236}">
                <a16:creationId xmlns:a16="http://schemas.microsoft.com/office/drawing/2014/main" id="{982FE231-5826-4751-8C72-777496CF2DF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098823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2" name="Name 12">
            <a:extLst>
              <a:ext uri="{FF2B5EF4-FFF2-40B4-BE49-F238E27FC236}">
                <a16:creationId xmlns:a16="http://schemas.microsoft.com/office/drawing/2014/main" id="{B9EA8788-F639-4FB7-8FD4-6C52D6C4D4EE}"/>
              </a:ext>
            </a:extLst>
          </p:cNvPr>
          <p:cNvSpPr>
            <a:spLocks noGrp="1"/>
          </p:cNvSpPr>
          <p:nvPr>
            <p:ph type="body" sz="quarter" idx="134" hasCustomPrompt="1"/>
          </p:nvPr>
        </p:nvSpPr>
        <p:spPr>
          <a:xfrm>
            <a:off x="10098823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4D8DD23-F6CB-6B41-BB60-7416E86F6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35" name="Slide Number Placeholder 40">
            <a:extLst>
              <a:ext uri="{FF2B5EF4-FFF2-40B4-BE49-F238E27FC236}">
                <a16:creationId xmlns:a16="http://schemas.microsoft.com/office/drawing/2014/main" id="{89683C95-13DE-B143-95BA-DAD2C79D5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64" name="Ampersand Roundel">
            <a:extLst>
              <a:ext uri="{FF2B5EF4-FFF2-40B4-BE49-F238E27FC236}">
                <a16:creationId xmlns:a16="http://schemas.microsoft.com/office/drawing/2014/main" id="{E49A781F-5F76-4BBD-A0A8-92B75300D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65" name="Roundel">
              <a:extLst>
                <a:ext uri="{FF2B5EF4-FFF2-40B4-BE49-F238E27FC236}">
                  <a16:creationId xmlns:a16="http://schemas.microsoft.com/office/drawing/2014/main" id="{C2636C7B-9E8B-4A01-B7CC-99DE00E3E18C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66" name="Ampersand">
              <a:extLst>
                <a:ext uri="{FF2B5EF4-FFF2-40B4-BE49-F238E27FC236}">
                  <a16:creationId xmlns:a16="http://schemas.microsoft.com/office/drawing/2014/main" id="{D203010B-A508-4367-8B93-55429CA7F1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6947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">
            <a:extLst>
              <a:ext uri="{FF2B5EF4-FFF2-40B4-BE49-F238E27FC236}">
                <a16:creationId xmlns:a16="http://schemas.microsoft.com/office/drawing/2014/main" id="{2DC1571B-3A61-7243-A850-41374A16A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8" name="Footer ">
            <a:extLst>
              <a:ext uri="{FF2B5EF4-FFF2-40B4-BE49-F238E27FC236}">
                <a16:creationId xmlns:a16="http://schemas.microsoft.com/office/drawing/2014/main" id="{3F402899-C651-DD4D-B467-742263A671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2483824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Document,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radient Overlay Dark" hidden="1">
            <a:extLst>
              <a:ext uri="{FF2B5EF4-FFF2-40B4-BE49-F238E27FC236}">
                <a16:creationId xmlns:a16="http://schemas.microsoft.com/office/drawing/2014/main" id="{32C97D91-8088-654F-8FDD-886286D8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5" name="Gradient Overlay">
            <a:extLst>
              <a:ext uri="{FF2B5EF4-FFF2-40B4-BE49-F238E27FC236}">
                <a16:creationId xmlns:a16="http://schemas.microsoft.com/office/drawing/2014/main" id="{F6D988DF-2939-4287-A147-30A880D1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6" name="Top Bar">
            <a:extLst>
              <a:ext uri="{FF2B5EF4-FFF2-40B4-BE49-F238E27FC236}">
                <a16:creationId xmlns:a16="http://schemas.microsoft.com/office/drawing/2014/main" id="{DF4757D8-0732-401E-A30A-6E02C21E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7" name="Guide">
            <a:extLst>
              <a:ext uri="{FF2B5EF4-FFF2-40B4-BE49-F238E27FC236}">
                <a16:creationId xmlns:a16="http://schemas.microsoft.com/office/drawing/2014/main" id="{38A27C0B-18D4-4BA6-8FC4-2F6027992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 custom background image: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Picture or texture fill &gt; Insert (from file)</a:t>
            </a:r>
          </a:p>
        </p:txBody>
      </p:sp>
      <p:pic>
        <p:nvPicPr>
          <p:cNvPr id="28" name="Logo">
            <a:extLst>
              <a:ext uri="{FF2B5EF4-FFF2-40B4-BE49-F238E27FC236}">
                <a16:creationId xmlns:a16="http://schemas.microsoft.com/office/drawing/2014/main" id="{34F64692-BC61-4AA5-8BA2-B919B3CB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9" name="Title">
            <a:extLst>
              <a:ext uri="{FF2B5EF4-FFF2-40B4-BE49-F238E27FC236}">
                <a16:creationId xmlns:a16="http://schemas.microsoft.com/office/drawing/2014/main" id="{FEA44F9C-D49E-4458-A41A-D3586DD0F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30" name="Subtitle">
            <a:extLst>
              <a:ext uri="{FF2B5EF4-FFF2-40B4-BE49-F238E27FC236}">
                <a16:creationId xmlns:a16="http://schemas.microsoft.com/office/drawing/2014/main" id="{4E910DFB-70FC-4570-897E-F29E7B2593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31" name="Footer">
            <a:extLst>
              <a:ext uri="{FF2B5EF4-FFF2-40B4-BE49-F238E27FC236}">
                <a16:creationId xmlns:a16="http://schemas.microsoft.com/office/drawing/2014/main" id="{B8F4020B-B3C8-4D03-9764-2E25367A0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32" name="Date">
            <a:extLst>
              <a:ext uri="{FF2B5EF4-FFF2-40B4-BE49-F238E27FC236}">
                <a16:creationId xmlns:a16="http://schemas.microsoft.com/office/drawing/2014/main" id="{B02FEB2E-C7F6-47FF-B104-161727E586B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5908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Document, Dar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dient Overlay">
            <a:extLst>
              <a:ext uri="{FF2B5EF4-FFF2-40B4-BE49-F238E27FC236}">
                <a16:creationId xmlns:a16="http://schemas.microsoft.com/office/drawing/2014/main" id="{DF4BD4B6-4C6E-7046-AF95-DAB0E711D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7" name="Top Bar">
            <a:extLst>
              <a:ext uri="{FF2B5EF4-FFF2-40B4-BE49-F238E27FC236}">
                <a16:creationId xmlns:a16="http://schemas.microsoft.com/office/drawing/2014/main" id="{4E68CE1F-3ADD-7440-B3B7-52D37E328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2" name="Guide">
            <a:extLst>
              <a:ext uri="{FF2B5EF4-FFF2-40B4-BE49-F238E27FC236}">
                <a16:creationId xmlns:a16="http://schemas.microsoft.com/office/drawing/2014/main" id="{467AB5E5-6E26-9349-99B0-B1C5CB0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 custom background image: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Picture or texture fill &gt; Insert (from file)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77276224-79D2-4F72-AB20-805E1CC86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BE76B3CD-64C2-4485-A532-CB8F1A70C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ACE20DAF-D09B-4B06-A776-8FFA1331E3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353174F5-2F9E-4820-9998-8396C3ECF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2F50E754-65A2-44C2-ACB6-1F78E849F62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36456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Full Blee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mage">
            <a:extLst>
              <a:ext uri="{FF2B5EF4-FFF2-40B4-BE49-F238E27FC236}">
                <a16:creationId xmlns:a16="http://schemas.microsoft.com/office/drawing/2014/main" id="{2F70096E-CEF8-4BAB-9969-599473539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tIns="720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34B85A2D-5A50-4DA4-AE3D-B4FD1DF96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Title">
            <a:extLst>
              <a:ext uri="{FF2B5EF4-FFF2-40B4-BE49-F238E27FC236}">
                <a16:creationId xmlns:a16="http://schemas.microsoft.com/office/drawing/2014/main" id="{8B756B7F-BD3B-4723-8B27-8C98E8086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254CF27C-4799-472C-AE05-63EBD89B0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3464850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1764">
          <p15:clr>
            <a:srgbClr val="A4A3A4"/>
          </p15:clr>
        </p15:guide>
        <p15:guide id="3" orient="horz" pos="2558">
          <p15:clr>
            <a:srgbClr val="A4A3A4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Ampersand, Be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: Bees">
            <a:extLst>
              <a:ext uri="{FF2B5EF4-FFF2-40B4-BE49-F238E27FC236}">
                <a16:creationId xmlns:a16="http://schemas.microsoft.com/office/drawing/2014/main" id="{F42BC702-AE61-431C-847B-2A707B394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99394ED0-39A0-4F98-9CAA-04066ADB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A4007ECB-044F-406D-A294-C54587A4C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9CFE3EB3-F5DE-483D-B9CB-6D2B322C8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A90F2B90-63D6-4861-8BAD-205F6101FA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39ACA5BA-5508-4411-AFD8-87905B407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462AD371-04F4-4193-9882-42CE8F11DF2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03061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A048-CEAF-2D42-93C9-A3F6D0A0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AD961-1427-1544-96DB-1A6ED69C5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C05D6-01C6-1A40-A30B-38941FC9A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7EAC9-A6B4-D54D-8525-8784EC2CDAC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880FD-9CB1-4B4E-A0FB-001ADF03D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B5802-DF5F-6D4A-8CCC-6C2A99861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AD16-3E26-9F43-8AAA-A2C58B85B1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58436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llustration, Pengu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: Penguin">
            <a:extLst>
              <a:ext uri="{FF2B5EF4-FFF2-40B4-BE49-F238E27FC236}">
                <a16:creationId xmlns:a16="http://schemas.microsoft.com/office/drawing/2014/main" id="{4763C2A2-EADC-AB45-9660-A14468B5FF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6094D221-D0BF-4330-9FDE-61E5EE611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CD1C291-6143-4625-8217-DD71355B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5E17877D-A87A-448F-856C-660B94EF4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0931138A-A2EF-43BA-B104-1C0AC44D88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CECD2F6-5EC7-4ECF-9C1C-B25B3DCD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75A1AB4E-EC76-4225-8516-7B9CC29D962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22936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llustration, Astrona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: Astronaut">
            <a:extLst>
              <a:ext uri="{FF2B5EF4-FFF2-40B4-BE49-F238E27FC236}">
                <a16:creationId xmlns:a16="http://schemas.microsoft.com/office/drawing/2014/main" id="{A1CDF7A4-F126-45E3-8E8D-FD3BF70881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F361E1D5-8403-4497-A0AD-E87B07BB0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55035CE0-9D2E-4120-B99E-5537CB2F1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CC775DBB-E238-4C04-A2FF-A117B11C5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8FB11215-8FA4-4F81-AEE0-46136C6FE8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550A29AF-B5A7-4DE3-8628-62742A3FD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0BF04984-F1A4-4E10-8D34-0E94C941B49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85681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Ampersand, Strip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: Ampersand Stripes">
            <a:extLst>
              <a:ext uri="{FF2B5EF4-FFF2-40B4-BE49-F238E27FC236}">
                <a16:creationId xmlns:a16="http://schemas.microsoft.com/office/drawing/2014/main" id="{A671BEDA-26C5-4F62-B769-097730BFA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B70C45D7-F35F-4E00-8455-A17903A6F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4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3FB31C92-0112-4B14-BEA5-2C23D0595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AE21317C-BC11-43F9-AD76-ED8AF1E686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solidFill>
                  <a:schemeClr val="bg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AD24539-3B9B-497C-866C-A8FD7D7054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837ABDEF-6890-4083-9078-5FCD6C1C1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6" name="Date">
            <a:extLst>
              <a:ext uri="{FF2B5EF4-FFF2-40B4-BE49-F238E27FC236}">
                <a16:creationId xmlns:a16="http://schemas.microsoft.com/office/drawing/2014/main" id="{81739567-2B80-4136-8825-64D185D6FC4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74900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Ampersand, Botanic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: Ampersand Botanical">
            <a:extLst>
              <a:ext uri="{FF2B5EF4-FFF2-40B4-BE49-F238E27FC236}">
                <a16:creationId xmlns:a16="http://schemas.microsoft.com/office/drawing/2014/main" id="{069B74B9-FFFF-447B-89D4-A93AB5BBF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2A0CA340-56A7-4C5B-ADB9-39EC2A6D1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042DE909-DB53-48B0-86FC-D2AA3AF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B37A5F57-10BE-482B-AC7D-2DEA62FD4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441607B1-D450-4510-9DB4-CF40114D27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6AFD37A4-FB7F-4B8B-BA4E-149097784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AC3A257F-31BB-48DB-AABD-FCA5FE0BCC1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41317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llustration, Sculp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: Sculpture">
            <a:extLst>
              <a:ext uri="{FF2B5EF4-FFF2-40B4-BE49-F238E27FC236}">
                <a16:creationId xmlns:a16="http://schemas.microsoft.com/office/drawing/2014/main" id="{00B6CED3-F64D-481C-B3A4-A490E0627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Gradient Overlay">
            <a:extLst>
              <a:ext uri="{FF2B5EF4-FFF2-40B4-BE49-F238E27FC236}">
                <a16:creationId xmlns:a16="http://schemas.microsoft.com/office/drawing/2014/main" id="{90E20808-6937-1244-95DD-45FE86A58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9561"/>
                </a:schemeClr>
              </a:gs>
            </a:gsLst>
            <a:lin ang="108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400" err="1">
              <a:solidFill>
                <a:schemeClr val="tx1"/>
              </a:solidFill>
            </a:endParaRPr>
          </a:p>
        </p:txBody>
      </p:sp>
      <p:sp>
        <p:nvSpPr>
          <p:cNvPr id="17" name="Top Bar">
            <a:extLst>
              <a:ext uri="{FF2B5EF4-FFF2-40B4-BE49-F238E27FC236}">
                <a16:creationId xmlns:a16="http://schemas.microsoft.com/office/drawing/2014/main" id="{4E68CE1F-3ADD-7440-B3B7-52D37E328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6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6E4A9615-6176-D840-8E49-4011CDD1D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8" name="Title">
            <a:extLst>
              <a:ext uri="{FF2B5EF4-FFF2-40B4-BE49-F238E27FC236}">
                <a16:creationId xmlns:a16="http://schemas.microsoft.com/office/drawing/2014/main" id="{594A25FB-0B30-CD4F-9F1F-C888ADFFE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87064E1C-D3B7-0941-ACAA-0ABEDF9FDA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82112A44-AD7D-A448-B8C4-8D84E29C1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9B0993D6-6A88-9244-B29F-1B07E595749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1527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Yello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223D5A38-6D3E-E04C-9B86-307E44670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8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6E6F039A-9E5A-4966-9F6D-2F1FC1633F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C6E79C73-B5A5-4CCB-A2FD-89316344D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4F8DB197-47E8-42FC-804D-1DAE6A88D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11A78EDE-BFBA-4767-B0EA-ECB0EFEFE9D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25845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Ligh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AF5B6F6F-B21C-8A47-BC5A-E2D610866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8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2BDAA2D8-5093-4AC5-A822-552B62950D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1C0420A3-CBC2-4A90-A750-4EC5F6800D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E84F41DC-07EE-43D6-8417-FC3877420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6AB739F2-1647-4D6C-A30D-FE0DA4CF7AE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4354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Dark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3A1F3C75-E597-A74E-A4EB-632060ED0C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8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49E05388-DE14-4C5F-B34A-FDF8C3CDF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7B327C1-2CF2-4AD3-854A-D8D70ECFAE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D60E8CA8-EA23-4AC4-A8FE-7D81C8315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4235C2A3-33F1-42C2-B9D0-6A38ACE0B17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70781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B0C364F7-C9A9-3543-8C67-0AB8377F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7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3C1C0AD2-6EB6-41FE-99A8-6D2524ADF6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FCC9DD62-2B83-48DA-920B-569F905CB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9441F2F8-1F05-4070-B69A-E4B8C3B73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CFE95553-92B9-4DEC-B6DF-4ACD3E5C81B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73446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Dar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>
            <a:extLst>
              <a:ext uri="{FF2B5EF4-FFF2-40B4-BE49-F238E27FC236}">
                <a16:creationId xmlns:a16="http://schemas.microsoft.com/office/drawing/2014/main" id="{D76598CA-49A3-2848-A82F-ACA075D17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2" y="2799001"/>
            <a:ext cx="7751736" cy="1259999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E6A632F4-6E84-CB4F-BE84-9588C3724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3C25773D-8674-5D46-A543-0AA9BE229F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E39E4F6B-82CA-4D40-B7EC-A9EC37540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E6BFDBB5-C8D2-FD47-AA3A-0D7A5A73417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9401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8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Ampersand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mpersand Supergraphic">
            <a:extLst>
              <a:ext uri="{FF2B5EF4-FFF2-40B4-BE49-F238E27FC236}">
                <a16:creationId xmlns:a16="http://schemas.microsoft.com/office/drawing/2014/main" id="{42AA899D-52E8-234C-AC77-07168D2AA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8" name="Logo">
            <a:extLst>
              <a:ext uri="{FF2B5EF4-FFF2-40B4-BE49-F238E27FC236}">
                <a16:creationId xmlns:a16="http://schemas.microsoft.com/office/drawing/2014/main" id="{A806D06F-9D7D-1C49-84FF-0C37CF425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Guide">
            <a:extLst>
              <a:ext uri="{FF2B5EF4-FFF2-40B4-BE49-F238E27FC236}">
                <a16:creationId xmlns:a16="http://schemas.microsoft.com/office/drawing/2014/main" id="{69EE9B94-C29F-4165-AE27-D49CB72F6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F93EE3-A4E3-41E5-BDE6-39BD8CB40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E2CEEE0F-7F37-2B42-9992-C72C88A61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4CC23A97-CB5E-8E42-906D-4CE8CC071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1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go">
            <a:extLst>
              <a:ext uri="{FF2B5EF4-FFF2-40B4-BE49-F238E27FC236}">
                <a16:creationId xmlns:a16="http://schemas.microsoft.com/office/drawing/2014/main" id="{86F90434-8103-2241-9200-40973FE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2" y="2799001"/>
            <a:ext cx="7751737" cy="1259999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68D861E8-E799-4076-96D9-C878809AD7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D309A179-3EFA-4C3D-A690-A9CFA4799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7F1142F3-A2DE-403B-B2C1-DE2309A58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7" name="Date">
            <a:extLst>
              <a:ext uri="{FF2B5EF4-FFF2-40B4-BE49-F238E27FC236}">
                <a16:creationId xmlns:a16="http://schemas.microsoft.com/office/drawing/2014/main" id="{C8E2D44D-4885-4CB5-B868-CA77C9B1D1F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77063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Yello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">
            <a:extLst>
              <a:ext uri="{FF2B5EF4-FFF2-40B4-BE49-F238E27FC236}">
                <a16:creationId xmlns:a16="http://schemas.microsoft.com/office/drawing/2014/main" id="{41D2CC63-19F0-9842-93C8-A22B87D87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14" name="Guide 1">
            <a:extLst>
              <a:ext uri="{FF2B5EF4-FFF2-40B4-BE49-F238E27FC236}">
                <a16:creationId xmlns:a16="http://schemas.microsoft.com/office/drawing/2014/main" id="{0EED0CB1-99B3-1B46-8CEE-ED571B26E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Guide 2">
            <a:extLst>
              <a:ext uri="{FF2B5EF4-FFF2-40B4-BE49-F238E27FC236}">
                <a16:creationId xmlns:a16="http://schemas.microsoft.com/office/drawing/2014/main" id="{C4FB1C1B-4038-D244-8A91-661449C65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38D1E217-2F0B-4C8D-B501-E4DD3A078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EAF958C2-3A97-4D7E-8D7C-EB5B56C864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1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B953581D-EE4E-4CF7-B35A-DDB344570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05697F02-7F03-44C0-93A6-77ED4FF9F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08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EE9B94-C29F-4165-AE27-D49CB72F60C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Ampersand Supergraphic">
            <a:extLst>
              <a:ext uri="{FF2B5EF4-FFF2-40B4-BE49-F238E27FC236}">
                <a16:creationId xmlns:a16="http://schemas.microsoft.com/office/drawing/2014/main" id="{02FD0E76-3589-440B-AA15-C587A8271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FFB81EBC-1FC5-435B-9EAD-EFB3AA2F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65DFD60D-CB41-422D-B7ED-FBDE52E0A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4944526F-A442-46B1-A8C8-7122E88CA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CF42215-E457-4B69-A6E7-8D8FB2DF9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4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age">
            <a:extLst>
              <a:ext uri="{FF2B5EF4-FFF2-40B4-BE49-F238E27FC236}">
                <a16:creationId xmlns:a16="http://schemas.microsoft.com/office/drawing/2014/main" id="{09A9A90C-725E-489A-810C-836348D6C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14" name="Guide 1">
            <a:extLst>
              <a:ext uri="{FF2B5EF4-FFF2-40B4-BE49-F238E27FC236}">
                <a16:creationId xmlns:a16="http://schemas.microsoft.com/office/drawing/2014/main" id="{0EED0CB1-99B3-1B46-8CEE-ED571B26E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Guide 2">
            <a:extLst>
              <a:ext uri="{FF2B5EF4-FFF2-40B4-BE49-F238E27FC236}">
                <a16:creationId xmlns:a16="http://schemas.microsoft.com/office/drawing/2014/main" id="{C4FB1C1B-4038-D244-8A91-661449C65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26926380-48BA-4B80-82B8-F01B5E1A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FA77EE06-602A-4F00-B68B-7BACF8242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3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09808E31-77E1-483F-BB43-572915E65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B409CCFE-68EF-4FF2-A8E6-C27B07AE9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11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Light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EE9B94-C29F-4165-AE27-D49CB72F60C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Ampersand Supergraphic">
            <a:extLst>
              <a:ext uri="{FF2B5EF4-FFF2-40B4-BE49-F238E27FC236}">
                <a16:creationId xmlns:a16="http://schemas.microsoft.com/office/drawing/2014/main" id="{7B75244E-9375-4793-A158-5D415154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DA32CF08-6C18-4235-BC39-762723035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D85C45A9-EBE6-4548-92CC-579B07BBE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A920AFDA-8FBE-4083-933D-6CAC11375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8040A584-F327-4648-B89A-35F388ECA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33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">
            <a:extLst>
              <a:ext uri="{FF2B5EF4-FFF2-40B4-BE49-F238E27FC236}">
                <a16:creationId xmlns:a16="http://schemas.microsoft.com/office/drawing/2014/main" id="{41D2CC63-19F0-9842-93C8-A22B87D87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A0961424-B34F-4015-B61F-DBC95FE6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3521819A-6907-48A8-8BE9-54BB8172F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5B339D12-4644-48FF-80E1-386BF647C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0FA496B-8CAB-4B8B-B316-6636BC267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5" name="Guide 1">
            <a:extLst>
              <a:ext uri="{FF2B5EF4-FFF2-40B4-BE49-F238E27FC236}">
                <a16:creationId xmlns:a16="http://schemas.microsoft.com/office/drawing/2014/main" id="{4C8955AD-952F-40E9-A088-5E37B38E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DE9FA528-0CF9-4CD6-8834-D60AEF39E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2329008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Dark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687E2D-0511-4B1A-A289-3A47A564B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15" name="Ampersand Supergraphic">
            <a:extLst>
              <a:ext uri="{FF2B5EF4-FFF2-40B4-BE49-F238E27FC236}">
                <a16:creationId xmlns:a16="http://schemas.microsoft.com/office/drawing/2014/main" id="{2D3290F4-B1E0-444C-ACBA-A4B387462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6" name="Logo">
            <a:extLst>
              <a:ext uri="{FF2B5EF4-FFF2-40B4-BE49-F238E27FC236}">
                <a16:creationId xmlns:a16="http://schemas.microsoft.com/office/drawing/2014/main" id="{DE79D82F-97A5-47C1-8A3B-224ECA2B5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3C44D5FA-C499-4A0A-AD0B-FF5D4D6F1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1724BE26-934E-459F-AE52-0B9E3D426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4F4668A1-F7EE-4ACC-98CF-382BDF458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47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mage">
            <a:extLst>
              <a:ext uri="{FF2B5EF4-FFF2-40B4-BE49-F238E27FC236}">
                <a16:creationId xmlns:a16="http://schemas.microsoft.com/office/drawing/2014/main" id="{77C4593B-B083-4BE8-8FD7-1BD006A4B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5847550E-8ED6-4CA3-88B0-EEFB07F99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3" name="Title">
            <a:extLst>
              <a:ext uri="{FF2B5EF4-FFF2-40B4-BE49-F238E27FC236}">
                <a16:creationId xmlns:a16="http://schemas.microsoft.com/office/drawing/2014/main" id="{0109F4C6-AE71-493F-9848-3627B3FFB4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4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AE3DF6A4-1394-4C30-B757-BE59EAF7E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9A426920-9CCE-429D-AF2B-59D9D7BE9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0" name="Guide 1">
            <a:extLst>
              <a:ext uri="{FF2B5EF4-FFF2-40B4-BE49-F238E27FC236}">
                <a16:creationId xmlns:a16="http://schemas.microsoft.com/office/drawing/2014/main" id="{A101E916-42D5-43BC-941D-42C36F341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dark blue, purple or dark green</a:t>
            </a:r>
          </a:p>
        </p:txBody>
      </p:sp>
      <p:sp>
        <p:nvSpPr>
          <p:cNvPr id="21" name="Guide 2">
            <a:extLst>
              <a:ext uri="{FF2B5EF4-FFF2-40B4-BE49-F238E27FC236}">
                <a16:creationId xmlns:a16="http://schemas.microsoft.com/office/drawing/2014/main" id="{AB0075D5-F5E8-4D57-855E-55164ED70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853895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CB2A971-DBB8-421E-BD92-DBE8B7169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25" name="Ampersand Supergraphic">
            <a:extLst>
              <a:ext uri="{FF2B5EF4-FFF2-40B4-BE49-F238E27FC236}">
                <a16:creationId xmlns:a16="http://schemas.microsoft.com/office/drawing/2014/main" id="{BB11C8F0-8716-48EC-A9A6-AB8F33B0A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30" name="Logo">
            <a:extLst>
              <a:ext uri="{FF2B5EF4-FFF2-40B4-BE49-F238E27FC236}">
                <a16:creationId xmlns:a16="http://schemas.microsoft.com/office/drawing/2014/main" id="{9E34641E-F7C8-49FD-AEB6-50BEF9503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31" name="Title">
            <a:extLst>
              <a:ext uri="{FF2B5EF4-FFF2-40B4-BE49-F238E27FC236}">
                <a16:creationId xmlns:a16="http://schemas.microsoft.com/office/drawing/2014/main" id="{EF6FBE05-0B54-4789-B3E0-FB6284AA4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32" name="Footer">
            <a:extLst>
              <a:ext uri="{FF2B5EF4-FFF2-40B4-BE49-F238E27FC236}">
                <a16:creationId xmlns:a16="http://schemas.microsoft.com/office/drawing/2014/main" id="{2C665A2E-B0CF-42DE-AB75-0475DAA2B0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33" name="Slide Number">
            <a:extLst>
              <a:ext uri="{FF2B5EF4-FFF2-40B4-BE49-F238E27FC236}">
                <a16:creationId xmlns:a16="http://schemas.microsoft.com/office/drawing/2014/main" id="{A644AA9A-2EC8-494B-B50D-247C0C7A7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17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>
            <a:extLst>
              <a:ext uri="{FF2B5EF4-FFF2-40B4-BE49-F238E27FC236}">
                <a16:creationId xmlns:a16="http://schemas.microsoft.com/office/drawing/2014/main" id="{ADF848A0-0206-4145-A72A-B553CB7CD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23" name="Logo">
            <a:extLst>
              <a:ext uri="{FF2B5EF4-FFF2-40B4-BE49-F238E27FC236}">
                <a16:creationId xmlns:a16="http://schemas.microsoft.com/office/drawing/2014/main" id="{310B9CE6-465C-4307-A35F-F68636605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68CA043C-C62A-4E4C-8456-2B0FED617E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bg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25" name="Footer">
            <a:extLst>
              <a:ext uri="{FF2B5EF4-FFF2-40B4-BE49-F238E27FC236}">
                <a16:creationId xmlns:a16="http://schemas.microsoft.com/office/drawing/2014/main" id="{7779F446-FE8E-42A0-88F0-07AF310A0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88FBAB3C-EC1B-433A-A3C7-ABA07111C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7" name="Guide 1">
            <a:extLst>
              <a:ext uri="{FF2B5EF4-FFF2-40B4-BE49-F238E27FC236}">
                <a16:creationId xmlns:a16="http://schemas.microsoft.com/office/drawing/2014/main" id="{85D56629-34D7-438F-9BA9-14D5E3AF9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dark blue, purple or dark green</a:t>
            </a:r>
          </a:p>
        </p:txBody>
      </p:sp>
      <p:sp>
        <p:nvSpPr>
          <p:cNvPr id="28" name="Guide 2">
            <a:extLst>
              <a:ext uri="{FF2B5EF4-FFF2-40B4-BE49-F238E27FC236}">
                <a16:creationId xmlns:a16="http://schemas.microsoft.com/office/drawing/2014/main" id="{B058CBCE-41AB-4031-B253-C247973FC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48026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">
            <a:extLst>
              <a:ext uri="{FF2B5EF4-FFF2-40B4-BE49-F238E27FC236}">
                <a16:creationId xmlns:a16="http://schemas.microsoft.com/office/drawing/2014/main" id="{2DC1571B-3A61-7243-A850-41374A16A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8" name="Footer ">
            <a:extLst>
              <a:ext uri="{FF2B5EF4-FFF2-40B4-BE49-F238E27FC236}">
                <a16:creationId xmlns:a16="http://schemas.microsoft.com/office/drawing/2014/main" id="{3F402899-C651-DD4D-B467-742263A671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760115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Dark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AB5361-31BB-4C20-A686-FF8424DD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14" name="Ampersand Supergraphic">
            <a:extLst>
              <a:ext uri="{FF2B5EF4-FFF2-40B4-BE49-F238E27FC236}">
                <a16:creationId xmlns:a16="http://schemas.microsoft.com/office/drawing/2014/main" id="{5ED40432-897F-48AB-9AD0-26151AC52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5" name="Logo">
            <a:extLst>
              <a:ext uri="{FF2B5EF4-FFF2-40B4-BE49-F238E27FC236}">
                <a16:creationId xmlns:a16="http://schemas.microsoft.com/office/drawing/2014/main" id="{732F7CE3-F0C9-481E-897F-5ACE1EF07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0DA52DEC-3BCD-4C3B-96C9-849E6006E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4FBEA01C-BECB-4CDF-868C-7D50AC61F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66EB5225-AA92-455C-8EF7-4F3AEF449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83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1D2CC63-19F0-9842-93C8-A22B87D87A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DA893D2D-3095-194A-ACC1-03772380A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6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0693A5-1BC1-0443-A611-001631FA980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EED0CB1-99B3-1B46-8CEE-ED571B26E92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FB1C1B-4038-D244-8A91-661449C65332}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sp>
        <p:nvSpPr>
          <p:cNvPr id="10" name="Slide Number Placeholder 40">
            <a:extLst>
              <a:ext uri="{FF2B5EF4-FFF2-40B4-BE49-F238E27FC236}">
                <a16:creationId xmlns:a16="http://schemas.microsoft.com/office/drawing/2014/main" id="{ACC79FAF-DA67-D946-B58A-ED0910250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B030F86-E768-6F48-9C11-7323F0FCF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976441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mpersand Supergraphic">
            <a:extLst>
              <a:ext uri="{FF2B5EF4-FFF2-40B4-BE49-F238E27FC236}">
                <a16:creationId xmlns:a16="http://schemas.microsoft.com/office/drawing/2014/main" id="{42AA899D-52E8-234C-AC77-07168D2AA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8" name="Logo">
            <a:extLst>
              <a:ext uri="{FF2B5EF4-FFF2-40B4-BE49-F238E27FC236}">
                <a16:creationId xmlns:a16="http://schemas.microsoft.com/office/drawing/2014/main" id="{A806D06F-9D7D-1C49-84FF-0C37CF425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Guide">
            <a:extLst>
              <a:ext uri="{FF2B5EF4-FFF2-40B4-BE49-F238E27FC236}">
                <a16:creationId xmlns:a16="http://schemas.microsoft.com/office/drawing/2014/main" id="{69EE9B94-C29F-4165-AE27-D49CB72F6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F93EE3-A4E3-41E5-BDE6-39BD8CB40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E2CEEE0F-7F37-2B42-9992-C72C88A61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4CC23A97-CB5E-8E42-906D-4CE8CC071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04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ackground">
            <a:extLst>
              <a:ext uri="{FF2B5EF4-FFF2-40B4-BE49-F238E27FC236}">
                <a16:creationId xmlns:a16="http://schemas.microsoft.com/office/drawing/2014/main" id="{E696DACA-3946-4EA5-99B9-F92EF90E6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27" y="0"/>
            <a:ext cx="12193728" cy="6858000"/>
          </a:xfrm>
          <a:custGeom>
            <a:avLst/>
            <a:gdLst>
              <a:gd name="connsiteX0" fmla="*/ 0 w 12193728"/>
              <a:gd name="connsiteY0" fmla="*/ 0 h 6858000"/>
              <a:gd name="connsiteX1" fmla="*/ 541477 w 12193728"/>
              <a:gd name="connsiteY1" fmla="*/ 0 h 6858000"/>
              <a:gd name="connsiteX2" fmla="*/ 541477 w 12193728"/>
              <a:gd name="connsiteY2" fmla="*/ 180000 h 6858000"/>
              <a:gd name="connsiteX3" fmla="*/ 3686065 w 12193728"/>
              <a:gd name="connsiteY3" fmla="*/ 180000 h 6858000"/>
              <a:gd name="connsiteX4" fmla="*/ 3686065 w 12193728"/>
              <a:gd name="connsiteY4" fmla="*/ 0 h 6858000"/>
              <a:gd name="connsiteX5" fmla="*/ 6088924 w 12193728"/>
              <a:gd name="connsiteY5" fmla="*/ 0 h 6858000"/>
              <a:gd name="connsiteX6" fmla="*/ 12193727 w 12193728"/>
              <a:gd name="connsiteY6" fmla="*/ 0 h 6858000"/>
              <a:gd name="connsiteX7" fmla="*/ 12193728 w 12193728"/>
              <a:gd name="connsiteY7" fmla="*/ 0 h 6858000"/>
              <a:gd name="connsiteX8" fmla="*/ 12193728 w 12193728"/>
              <a:gd name="connsiteY8" fmla="*/ 6858000 h 6858000"/>
              <a:gd name="connsiteX9" fmla="*/ 12193727 w 12193728"/>
              <a:gd name="connsiteY9" fmla="*/ 6858000 h 6858000"/>
              <a:gd name="connsiteX10" fmla="*/ 3686065 w 12193728"/>
              <a:gd name="connsiteY10" fmla="*/ 6858000 h 6858000"/>
              <a:gd name="connsiteX11" fmla="*/ 541477 w 12193728"/>
              <a:gd name="connsiteY11" fmla="*/ 6858000 h 6858000"/>
              <a:gd name="connsiteX12" fmla="*/ 1727 w 12193728"/>
              <a:gd name="connsiteY12" fmla="*/ 6858000 h 6858000"/>
              <a:gd name="connsiteX13" fmla="*/ 0 w 12193728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3728" h="6858000">
                <a:moveTo>
                  <a:pt x="0" y="0"/>
                </a:moveTo>
                <a:lnTo>
                  <a:pt x="541477" y="0"/>
                </a:lnTo>
                <a:lnTo>
                  <a:pt x="541477" y="180000"/>
                </a:lnTo>
                <a:lnTo>
                  <a:pt x="3686065" y="180000"/>
                </a:lnTo>
                <a:lnTo>
                  <a:pt x="3686065" y="0"/>
                </a:lnTo>
                <a:lnTo>
                  <a:pt x="6088924" y="0"/>
                </a:lnTo>
                <a:lnTo>
                  <a:pt x="12193727" y="0"/>
                </a:lnTo>
                <a:lnTo>
                  <a:pt x="12193728" y="0"/>
                </a:lnTo>
                <a:lnTo>
                  <a:pt x="12193728" y="6858000"/>
                </a:lnTo>
                <a:lnTo>
                  <a:pt x="12193727" y="6858000"/>
                </a:lnTo>
                <a:lnTo>
                  <a:pt x="3686065" y="6858000"/>
                </a:lnTo>
                <a:lnTo>
                  <a:pt x="541477" y="6858000"/>
                </a:lnTo>
                <a:lnTo>
                  <a:pt x="1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err="1">
              <a:solidFill>
                <a:schemeClr val="tx1"/>
              </a:solidFill>
            </a:endParaRPr>
          </a:p>
        </p:txBody>
      </p:sp>
      <p:sp>
        <p:nvSpPr>
          <p:cNvPr id="32" name="Guide">
            <a:extLst>
              <a:ext uri="{FF2B5EF4-FFF2-40B4-BE49-F238E27FC236}">
                <a16:creationId xmlns:a16="http://schemas.microsoft.com/office/drawing/2014/main" id="{B5F07915-0379-2740-86A2-6586EFEDF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21" name="Headline">
            <a:extLst>
              <a:ext uri="{FF2B5EF4-FFF2-40B4-BE49-F238E27FC236}">
                <a16:creationId xmlns:a16="http://schemas.microsoft.com/office/drawing/2014/main" id="{25A90C3C-CAB9-C145-9072-FB4F0F79C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3144338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agenda title here in DM Serif Display</a:t>
            </a:r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187EA9A9-CD70-4BF9-ABFD-09BEF5E35E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24338" y="1265101"/>
            <a:ext cx="7427913" cy="4327798"/>
          </a:xfrm>
        </p:spPr>
        <p:txBody>
          <a:bodyPr anchor="ctr"/>
          <a:lstStyle>
            <a:lvl1pPr marL="270000" indent="-270000">
              <a:spcAft>
                <a:spcPts val="1800"/>
              </a:spcAft>
              <a:buClr>
                <a:schemeClr val="accent6"/>
              </a:buClr>
              <a:buFont typeface="System Font Regular"/>
              <a:buChar char="+"/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/>
              <a:t>Place agenda item here, use indent for next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ource">
            <a:extLst>
              <a:ext uri="{FF2B5EF4-FFF2-40B4-BE49-F238E27FC236}">
                <a16:creationId xmlns:a16="http://schemas.microsoft.com/office/drawing/2014/main" id="{BB394820-478B-4D4C-B681-AC88835E576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28" name="Ampersand Roundel">
            <a:extLst>
              <a:ext uri="{FF2B5EF4-FFF2-40B4-BE49-F238E27FC236}">
                <a16:creationId xmlns:a16="http://schemas.microsoft.com/office/drawing/2014/main" id="{C6DC8C44-CA93-4148-A8F2-2E4174695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9" name="Roundel">
              <a:extLst>
                <a:ext uri="{FF2B5EF4-FFF2-40B4-BE49-F238E27FC236}">
                  <a16:creationId xmlns:a16="http://schemas.microsoft.com/office/drawing/2014/main" id="{763DA672-FFC3-49E0-8A28-F1B84ABA0404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30" name="Ampersand">
              <a:extLst>
                <a:ext uri="{FF2B5EF4-FFF2-40B4-BE49-F238E27FC236}">
                  <a16:creationId xmlns:a16="http://schemas.microsoft.com/office/drawing/2014/main" id="{F90E6393-7DF8-4EAF-B2FE-8ABC513A98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7569314-97D0-449A-AAA2-073DCC7AB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3" name="Slide Number Placeholder 40">
            <a:extLst>
              <a:ext uri="{FF2B5EF4-FFF2-40B4-BE49-F238E27FC236}">
                <a16:creationId xmlns:a16="http://schemas.microsoft.com/office/drawing/2014/main" id="{19004A6C-7784-4DF3-8E1E-C021650FD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59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3" pos="2320">
          <p15:clr>
            <a:srgbClr val="A4A3A4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0570365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your headline here in DM Serif Display </a:t>
            </a: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C2332492-7149-4F4D-89FC-007CC9B2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22154"/>
            <a:ext cx="11112000" cy="4335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Source">
            <a:extLst>
              <a:ext uri="{FF2B5EF4-FFF2-40B4-BE49-F238E27FC236}">
                <a16:creationId xmlns:a16="http://schemas.microsoft.com/office/drawing/2014/main" id="{AA5B81AB-B35B-1B40-8000-A0E40CA86F0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8" name="Ampersand Roundel">
            <a:extLst>
              <a:ext uri="{FF2B5EF4-FFF2-40B4-BE49-F238E27FC236}">
                <a16:creationId xmlns:a16="http://schemas.microsoft.com/office/drawing/2014/main" id="{54CF0E07-8D23-421C-9514-FFDDE653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9E80641A-0F5F-4BA6-8261-3C68BE2FC34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D6729C5D-4305-4E18-926D-0EDFA6B69C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E0F0A48-E4A9-45B5-8F5B-048ADB69D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3" name="Slide Number Placeholder 40">
            <a:extLst>
              <a:ext uri="{FF2B5EF4-FFF2-40B4-BE49-F238E27FC236}">
                <a16:creationId xmlns:a16="http://schemas.microsoft.com/office/drawing/2014/main" id="{1C180204-1FCE-49B1-AB81-B18B2D5C5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2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with Left Bar,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F2D816CA-EC1E-40B2-9694-0C5C88069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2" name="Background">
              <a:extLst>
                <a:ext uri="{FF2B5EF4-FFF2-40B4-BE49-F238E27FC236}">
                  <a16:creationId xmlns:a16="http://schemas.microsoft.com/office/drawing/2014/main" id="{E2BCBE9C-7E1A-904E-A11E-B51B267194FA}"/>
                </a:ext>
              </a:extLst>
            </p:cNvPr>
            <p:cNvSpPr/>
            <p:nvPr userDrawn="1"/>
          </p:nvSpPr>
          <p:spPr>
            <a:xfrm>
              <a:off x="180002" y="1"/>
              <a:ext cx="1201199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" name="Background">
              <a:extLst>
                <a:ext uri="{FF2B5EF4-FFF2-40B4-BE49-F238E27FC236}">
                  <a16:creationId xmlns:a16="http://schemas.microsoft.com/office/drawing/2014/main" id="{8D63E351-67DC-4202-99B8-93577735BB38}"/>
                </a:ext>
              </a:extLst>
            </p:cNvPr>
            <p:cNvSpPr/>
            <p:nvPr userDrawn="1"/>
          </p:nvSpPr>
          <p:spPr>
            <a:xfrm>
              <a:off x="0" y="0"/>
              <a:ext cx="12192000" cy="5400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1" name="Background">
              <a:extLst>
                <a:ext uri="{FF2B5EF4-FFF2-40B4-BE49-F238E27FC236}">
                  <a16:creationId xmlns:a16="http://schemas.microsoft.com/office/drawing/2014/main" id="{7C215132-E705-4AE8-87FE-825342EA6CC7}"/>
                </a:ext>
              </a:extLst>
            </p:cNvPr>
            <p:cNvSpPr/>
            <p:nvPr userDrawn="1"/>
          </p:nvSpPr>
          <p:spPr>
            <a:xfrm>
              <a:off x="0" y="6318250"/>
              <a:ext cx="12192000" cy="53975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5" name="Headline">
            <a:extLst>
              <a:ext uri="{FF2B5EF4-FFF2-40B4-BE49-F238E27FC236}">
                <a16:creationId xmlns:a16="http://schemas.microsoft.com/office/drawing/2014/main" id="{E3DB0C22-D3E7-C04D-9750-A2E80052D3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595438" y="1455846"/>
            <a:ext cx="9001124" cy="3960002"/>
          </a:xfrm>
        </p:spPr>
        <p:txBody>
          <a:bodyPr anchor="ctr"/>
          <a:lstStyle>
            <a:lvl1pPr marL="0" indent="0">
              <a:lnSpc>
                <a:spcPct val="90000"/>
              </a:lnSpc>
              <a:spcAft>
                <a:spcPts val="1200"/>
              </a:spcAft>
              <a:buNone/>
              <a:defRPr sz="5400" b="0">
                <a:latin typeface="+mj-lt"/>
              </a:defRPr>
            </a:lvl1pPr>
            <a:lvl2pPr marL="0" indent="0">
              <a:buNone/>
              <a:defRPr sz="6600">
                <a:latin typeface="+mj-lt"/>
              </a:defRPr>
            </a:lvl2pPr>
            <a:lvl3pPr marL="0" indent="0">
              <a:buNone/>
              <a:defRPr sz="6600">
                <a:latin typeface="+mj-lt"/>
              </a:defRPr>
            </a:lvl3pPr>
            <a:lvl4pPr marL="0" indent="0">
              <a:buNone/>
              <a:defRPr sz="6600">
                <a:latin typeface="+mj-lt"/>
              </a:defRPr>
            </a:lvl4pPr>
            <a:lvl5pPr marL="0" indent="0">
              <a:buNone/>
              <a:defRPr sz="6600">
                <a:latin typeface="+mj-lt"/>
              </a:defRPr>
            </a:lvl5pPr>
          </a:lstStyle>
          <a:p>
            <a:pPr lvl="0"/>
            <a:r>
              <a:rPr lang="en-GB"/>
              <a:t>Place your headline/key message here in DM Serif Display 54pt</a:t>
            </a:r>
          </a:p>
        </p:txBody>
      </p:sp>
      <p:sp>
        <p:nvSpPr>
          <p:cNvPr id="14" name="Source">
            <a:extLst>
              <a:ext uri="{FF2B5EF4-FFF2-40B4-BE49-F238E27FC236}">
                <a16:creationId xmlns:a16="http://schemas.microsoft.com/office/drawing/2014/main" id="{E88022F7-7097-924A-BBD8-5F30B851FD4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7" name="Ampersand Roundel">
            <a:extLst>
              <a:ext uri="{FF2B5EF4-FFF2-40B4-BE49-F238E27FC236}">
                <a16:creationId xmlns:a16="http://schemas.microsoft.com/office/drawing/2014/main" id="{AD74AFDE-F903-4D65-B64C-A5D86D9C5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8" name="Roundel">
              <a:extLst>
                <a:ext uri="{FF2B5EF4-FFF2-40B4-BE49-F238E27FC236}">
                  <a16:creationId xmlns:a16="http://schemas.microsoft.com/office/drawing/2014/main" id="{2325CEAB-C726-4FC9-AFF7-6487BBACFA7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9" name="Ampersand">
              <a:extLst>
                <a:ext uri="{FF2B5EF4-FFF2-40B4-BE49-F238E27FC236}">
                  <a16:creationId xmlns:a16="http://schemas.microsoft.com/office/drawing/2014/main" id="{95779872-54CD-45FB-816F-B744A711B4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3" name="Guide">
            <a:extLst>
              <a:ext uri="{FF2B5EF4-FFF2-40B4-BE49-F238E27FC236}">
                <a16:creationId xmlns:a16="http://schemas.microsoft.com/office/drawing/2014/main" id="{BB1291DA-FE76-4070-B029-AFB7BB83C3A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side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E3259B6-126D-49F6-A101-C08F4C351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1" name="Slide Number Placeholder 40">
            <a:extLst>
              <a:ext uri="{FF2B5EF4-FFF2-40B4-BE49-F238E27FC236}">
                <a16:creationId xmlns:a16="http://schemas.microsoft.com/office/drawing/2014/main" id="{BB39CB89-AA35-4AF3-868F-4B8048F9E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9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675">
          <p15:clr>
            <a:srgbClr val="A4A3A4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Large Headline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uide">
            <a:extLst>
              <a:ext uri="{FF2B5EF4-FFF2-40B4-BE49-F238E27FC236}">
                <a16:creationId xmlns:a16="http://schemas.microsoft.com/office/drawing/2014/main" id="{776CB9FB-DB9C-4944-8BD0-6BF190AA3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2" name="Image">
            <a:extLst>
              <a:ext uri="{FF2B5EF4-FFF2-40B4-BE49-F238E27FC236}">
                <a16:creationId xmlns:a16="http://schemas.microsoft.com/office/drawing/2014/main" id="{9EE1D3C7-8747-4B57-AAE1-D9719961CCB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/>
            </a:lvl1pPr>
          </a:lstStyle>
          <a:p>
            <a:r>
              <a:rPr lang="en-GB"/>
              <a:t>Add media here then ‘Send to Back’</a:t>
            </a:r>
            <a:endParaRPr lang="en-US"/>
          </a:p>
        </p:txBody>
      </p:sp>
      <p:sp>
        <p:nvSpPr>
          <p:cNvPr id="17" name="Headline">
            <a:extLst>
              <a:ext uri="{FF2B5EF4-FFF2-40B4-BE49-F238E27FC236}">
                <a16:creationId xmlns:a16="http://schemas.microsoft.com/office/drawing/2014/main" id="{C5CBF908-2D76-432B-B6A0-2E5F5AB498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749" y="1442152"/>
            <a:ext cx="11112000" cy="3960002"/>
          </a:xfrm>
        </p:spPr>
        <p:txBody>
          <a:bodyPr rIns="180000" anchor="ctr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6000">
                <a:latin typeface="+mj-lt"/>
              </a:defRPr>
            </a:lvl1pPr>
            <a:lvl2pPr marL="27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/>
              <a:t>Headline here in DM Serif Display 60pt</a:t>
            </a:r>
          </a:p>
        </p:txBody>
      </p:sp>
      <p:sp>
        <p:nvSpPr>
          <p:cNvPr id="19" name="Source">
            <a:extLst>
              <a:ext uri="{FF2B5EF4-FFF2-40B4-BE49-F238E27FC236}">
                <a16:creationId xmlns:a16="http://schemas.microsoft.com/office/drawing/2014/main" id="{795B90A5-15A2-F14E-90BC-EA72C960F33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1" name="Ampersand Roundel">
            <a:extLst>
              <a:ext uri="{FF2B5EF4-FFF2-40B4-BE49-F238E27FC236}">
                <a16:creationId xmlns:a16="http://schemas.microsoft.com/office/drawing/2014/main" id="{05E599E0-4224-4492-A348-3FA3BB873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2" name="Roundel">
              <a:extLst>
                <a:ext uri="{FF2B5EF4-FFF2-40B4-BE49-F238E27FC236}">
                  <a16:creationId xmlns:a16="http://schemas.microsoft.com/office/drawing/2014/main" id="{03AAEEEE-2F9F-48D9-B193-F07342B921D0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3" name="Ampersand">
              <a:extLst>
                <a:ext uri="{FF2B5EF4-FFF2-40B4-BE49-F238E27FC236}">
                  <a16:creationId xmlns:a16="http://schemas.microsoft.com/office/drawing/2014/main" id="{ABAD8C6A-998F-4777-B86D-0998D87DB5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743CA2F-94FA-4808-BADD-5D7A54850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5" name="Slide Number Placeholder 40">
            <a:extLst>
              <a:ext uri="{FF2B5EF4-FFF2-40B4-BE49-F238E27FC236}">
                <a16:creationId xmlns:a16="http://schemas.microsoft.com/office/drawing/2014/main" id="{DC0748EA-E9FA-49E8-A4F6-35D590A88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93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Left Content Right,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ackground">
            <a:extLst>
              <a:ext uri="{FF2B5EF4-FFF2-40B4-BE49-F238E27FC236}">
                <a16:creationId xmlns:a16="http://schemas.microsoft.com/office/drawing/2014/main" id="{6674AED2-B1BF-1D45-98B6-500707A66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68AF5261-0CDB-9440-BF77-728A09ED4059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84567D-4E89-1640-9A7B-C29500D6D25D}"/>
                </a:ext>
              </a:extLst>
            </p:cNvPr>
            <p:cNvSpPr/>
            <p:nvPr userDrawn="1"/>
          </p:nvSpPr>
          <p:spPr>
            <a:xfrm>
              <a:off x="5556248" y="0"/>
              <a:ext cx="6635751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445159A-3105-414E-A7A3-95D0F12104FC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32" name="Guide">
            <a:extLst>
              <a:ext uri="{FF2B5EF4-FFF2-40B4-BE49-F238E27FC236}">
                <a16:creationId xmlns:a16="http://schemas.microsoft.com/office/drawing/2014/main" id="{B5F07915-0379-2740-86A2-6586EFEDF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17" name="Headline">
            <a:extLst>
              <a:ext uri="{FF2B5EF4-FFF2-40B4-BE49-F238E27FC236}">
                <a16:creationId xmlns:a16="http://schemas.microsoft.com/office/drawing/2014/main" id="{0FA8437C-CFFE-D541-AFBF-0467E21542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749" y="1657351"/>
            <a:ext cx="5016500" cy="3543298"/>
          </a:xfrm>
        </p:spPr>
        <p:txBody>
          <a:bodyPr rIns="180000" anchor="ctr"/>
          <a:lstStyle>
            <a:lvl1pPr marL="0" indent="0" algn="l" defTabSz="806846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48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 noProof="0"/>
              <a:t>Short headline here in DM Serif Display 48pt</a:t>
            </a: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5CF44490-6B79-BC44-92DA-F99AEC7242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539425"/>
            <a:ext cx="5556251" cy="5779150"/>
          </a:xfrm>
        </p:spPr>
        <p:txBody>
          <a:bodyPr anchor="ctr"/>
          <a:lstStyle>
            <a:lvl1pPr>
              <a:spcAft>
                <a:spcPts val="1800"/>
              </a:spcAft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Source">
            <a:extLst>
              <a:ext uri="{FF2B5EF4-FFF2-40B4-BE49-F238E27FC236}">
                <a16:creationId xmlns:a16="http://schemas.microsoft.com/office/drawing/2014/main" id="{8FA46A3F-FEF1-A24E-AA05-198CD179B32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8" name="Ampersand Roundel">
            <a:extLst>
              <a:ext uri="{FF2B5EF4-FFF2-40B4-BE49-F238E27FC236}">
                <a16:creationId xmlns:a16="http://schemas.microsoft.com/office/drawing/2014/main" id="{850947AE-461C-4BDB-BFEF-788B63A03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5AAACA05-0BD0-4C91-9799-7F2FBBF96A58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4CE2E8D3-9ABB-49FA-897B-8ED33F744C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C9932515-EB95-4EB4-94F3-193638985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4" name="Slide Number Placeholder 40">
            <a:extLst>
              <a:ext uri="{FF2B5EF4-FFF2-40B4-BE49-F238E27FC236}">
                <a16:creationId xmlns:a16="http://schemas.microsoft.com/office/drawing/2014/main" id="{BE0B28B7-A79C-4732-B2E7-9B75F2D6F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15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5" pos="3840">
          <p15:clr>
            <a:srgbClr val="A4A3A4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-Third Right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ackground">
            <a:extLst>
              <a:ext uri="{FF2B5EF4-FFF2-40B4-BE49-F238E27FC236}">
                <a16:creationId xmlns:a16="http://schemas.microsoft.com/office/drawing/2014/main" id="{C96B08B0-4CD5-4B64-9712-06A78AE03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07BFAC47-B523-49B8-89E2-C088B4A653DA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72DFBA-9B95-4BC1-9B22-F33667C75D6B}"/>
                </a:ext>
              </a:extLst>
            </p:cNvPr>
            <p:cNvSpPr/>
            <p:nvPr userDrawn="1"/>
          </p:nvSpPr>
          <p:spPr>
            <a:xfrm>
              <a:off x="3684338" y="0"/>
              <a:ext cx="8507662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E74649-A487-4EDA-8D62-4B101F9C94ED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Headline">
            <a:extLst>
              <a:ext uri="{FF2B5EF4-FFF2-40B4-BE49-F238E27FC236}">
                <a16:creationId xmlns:a16="http://schemas.microsoft.com/office/drawing/2014/main" id="{07681CC0-B4D3-456B-845A-14352AAE27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1"/>
            <a:ext cx="3144336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dirty="0">
                <a:solidFill>
                  <a:schemeClr val="tx1"/>
                </a:solidFill>
                <a:latin typeface="DM Serif Display" pitchFamily="2" charset="0"/>
                <a:ea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31" name="Text">
            <a:extLst>
              <a:ext uri="{FF2B5EF4-FFF2-40B4-BE49-F238E27FC236}">
                <a16:creationId xmlns:a16="http://schemas.microsoft.com/office/drawing/2014/main" id="{DE21D1AB-DE90-40F4-AC7C-F0E829CFDC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3144337" cy="3414101"/>
          </a:xfrm>
          <a:prstGeom prst="rect">
            <a:avLst/>
          </a:prstGeom>
        </p:spPr>
        <p:txBody>
          <a:bodyPr anchor="t"/>
          <a:lstStyle>
            <a:lvl1pPr mar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  <a:defRPr lang="en-GB" sz="1100" b="0" i="0" kern="1200" cap="none" baseline="0" dirty="0" smtClean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 defTabSz="270000">
              <a:spcAft>
                <a:spcPts val="600"/>
              </a:spcAft>
              <a:buFont typeface="Arial" panose="020B0604020202020204" pitchFamily="34" charset="0"/>
              <a:buChar char="•"/>
              <a:defRPr lang="en-GB" sz="11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defTabSz="2700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100"/>
            </a:lvl3pPr>
            <a:lvl4pPr marL="540000" indent="-180000" defTabSz="270000">
              <a:spcAft>
                <a:spcPts val="600"/>
              </a:spcAft>
              <a:buClrTx/>
              <a:defRPr sz="1100"/>
            </a:lvl4pPr>
            <a:lvl5pPr marL="720000" indent="-180000" defTabSz="270000">
              <a:spcAft>
                <a:spcPts val="600"/>
              </a:spcAft>
              <a:buClrTx/>
              <a:defRPr sz="11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Place text here in 11pt for long paragraphs or 18pt if short, use indent for more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32" name="Image">
            <a:extLst>
              <a:ext uri="{FF2B5EF4-FFF2-40B4-BE49-F238E27FC236}">
                <a16:creationId xmlns:a16="http://schemas.microsoft.com/office/drawing/2014/main" id="{E1BF4602-030C-49E2-8BC4-A015E6FF59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224339" y="0"/>
            <a:ext cx="7967662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r>
              <a:rPr lang="en-GB"/>
              <a:t>Add image, then ‘Send to Back’</a:t>
            </a:r>
          </a:p>
        </p:txBody>
      </p:sp>
      <p:sp>
        <p:nvSpPr>
          <p:cNvPr id="33" name="Source">
            <a:extLst>
              <a:ext uri="{FF2B5EF4-FFF2-40B4-BE49-F238E27FC236}">
                <a16:creationId xmlns:a16="http://schemas.microsoft.com/office/drawing/2014/main" id="{FA9D166D-B130-491E-A9E1-98C5CC49802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84A72AE5-1916-3647-B5B2-BBFDDD31A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17" name="Guide 1">
            <a:extLst>
              <a:ext uri="{FF2B5EF4-FFF2-40B4-BE49-F238E27FC236}">
                <a16:creationId xmlns:a16="http://schemas.microsoft.com/office/drawing/2014/main" id="{044B1DAE-6777-45D3-8DA5-009C9A450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grpSp>
        <p:nvGrpSpPr>
          <p:cNvPr id="36" name="Ampersand Roundel">
            <a:extLst>
              <a:ext uri="{FF2B5EF4-FFF2-40B4-BE49-F238E27FC236}">
                <a16:creationId xmlns:a16="http://schemas.microsoft.com/office/drawing/2014/main" id="{2F36E2AE-1F74-4DDE-B899-76B5031FB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37" name="Roundel">
              <a:extLst>
                <a:ext uri="{FF2B5EF4-FFF2-40B4-BE49-F238E27FC236}">
                  <a16:creationId xmlns:a16="http://schemas.microsoft.com/office/drawing/2014/main" id="{9A04883E-C0FB-458C-A789-7546CFDBCF58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38" name="Ampersand">
              <a:extLst>
                <a:ext uri="{FF2B5EF4-FFF2-40B4-BE49-F238E27FC236}">
                  <a16:creationId xmlns:a16="http://schemas.microsoft.com/office/drawing/2014/main" id="{A7BF1AC0-00BA-4FD2-811D-5217A100C5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519606A-8AD9-4264-8EFD-CCCD76BE9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9" name="Slide Number Placeholder 40">
            <a:extLst>
              <a:ext uri="{FF2B5EF4-FFF2-40B4-BE49-F238E27FC236}">
                <a16:creationId xmlns:a16="http://schemas.microsoft.com/office/drawing/2014/main" id="{25A6B2B4-173D-4AA6-96CB-7BBB8A1AD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11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2" pos="5178">
          <p15:clr>
            <a:srgbClr val="A4A3A4"/>
          </p15:clr>
        </p15:guide>
        <p15:guide id="3" pos="2320">
          <p15:clr>
            <a:srgbClr val="A4A3A4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Right Half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uide 1">
            <a:extLst>
              <a:ext uri="{FF2B5EF4-FFF2-40B4-BE49-F238E27FC236}">
                <a16:creationId xmlns:a16="http://schemas.microsoft.com/office/drawing/2014/main" id="{A78A7B08-5791-4859-8036-B4E63D415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60B9D974-B1F2-C84C-B5E3-9F9F01CEA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grpSp>
        <p:nvGrpSpPr>
          <p:cNvPr id="22" name="Background">
            <a:extLst>
              <a:ext uri="{FF2B5EF4-FFF2-40B4-BE49-F238E27FC236}">
                <a16:creationId xmlns:a16="http://schemas.microsoft.com/office/drawing/2014/main" id="{D0D8DFEC-BC29-42BD-B46C-C45A5C591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35E60B-435A-4ACB-8A2A-6D89378DD8AB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1C35D2-2304-480C-876F-60E301FBEBAF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2ADA6D3-ADDE-4FF4-972A-E5631E79711F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29" name="Headline">
            <a:extLst>
              <a:ext uri="{FF2B5EF4-FFF2-40B4-BE49-F238E27FC236}">
                <a16:creationId xmlns:a16="http://schemas.microsoft.com/office/drawing/2014/main" id="{EC40D63D-74E1-458E-A75F-D5B0E19D7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5016249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>
                <a:ea typeface="DM Serif Display" pitchFamily="2" charset="0"/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31" name="Text">
            <a:extLst>
              <a:ext uri="{FF2B5EF4-FFF2-40B4-BE49-F238E27FC236}">
                <a16:creationId xmlns:a16="http://schemas.microsoft.com/office/drawing/2014/main" id="{7CB2E505-9C54-4E32-A840-2CABF53347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5016251" cy="3414101"/>
          </a:xfrm>
          <a:prstGeom prst="rect">
            <a:avLst/>
          </a:prstGeom>
        </p:spPr>
        <p:txBody>
          <a:bodyPr anchor="t"/>
          <a:lstStyle>
            <a:lvl1pPr marL="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2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US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marL="180000" lvl="1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and remove bullet point style when necessary, use indent for next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32" name="Image">
            <a:extLst>
              <a:ext uri="{FF2B5EF4-FFF2-40B4-BE49-F238E27FC236}">
                <a16:creationId xmlns:a16="http://schemas.microsoft.com/office/drawing/2014/main" id="{09BB8FCF-9A75-4F3F-B3FB-6D9EC1323E4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r>
              <a:rPr lang="en-GB"/>
              <a:t>Add image, then ‘Send to Back’</a:t>
            </a:r>
          </a:p>
        </p:txBody>
      </p:sp>
      <p:sp>
        <p:nvSpPr>
          <p:cNvPr id="33" name="Source">
            <a:extLst>
              <a:ext uri="{FF2B5EF4-FFF2-40B4-BE49-F238E27FC236}">
                <a16:creationId xmlns:a16="http://schemas.microsoft.com/office/drawing/2014/main" id="{B70A5DBE-89CF-4CF1-920C-7AEB9A0A4DC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39" name="Ampersand Roundel">
            <a:extLst>
              <a:ext uri="{FF2B5EF4-FFF2-40B4-BE49-F238E27FC236}">
                <a16:creationId xmlns:a16="http://schemas.microsoft.com/office/drawing/2014/main" id="{2567E5B6-9592-42F0-837A-7F04AD1E5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40" name="Roundel">
              <a:extLst>
                <a:ext uri="{FF2B5EF4-FFF2-40B4-BE49-F238E27FC236}">
                  <a16:creationId xmlns:a16="http://schemas.microsoft.com/office/drawing/2014/main" id="{34266B1F-9AB7-4C5B-88A6-32CCD4EEEF4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41" name="Ampersand">
              <a:extLst>
                <a:ext uri="{FF2B5EF4-FFF2-40B4-BE49-F238E27FC236}">
                  <a16:creationId xmlns:a16="http://schemas.microsoft.com/office/drawing/2014/main" id="{E58443A1-E4F7-4588-81CB-6D785CBB35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2A95FE4-6099-4D50-A6B1-80CF832E0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8" name="Slide Number Placeholder 40">
            <a:extLst>
              <a:ext uri="{FF2B5EF4-FFF2-40B4-BE49-F238E27FC236}">
                <a16:creationId xmlns:a16="http://schemas.microsoft.com/office/drawing/2014/main" id="{EDC2AA49-6F64-43F9-B4FB-D6F5B1A6E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60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">
            <a:extLst>
              <a:ext uri="{FF2B5EF4-FFF2-40B4-BE49-F238E27FC236}">
                <a16:creationId xmlns:a16="http://schemas.microsoft.com/office/drawing/2014/main" id="{2DC1571B-3A61-7243-A850-41374A16A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8" name="Footer ">
            <a:extLst>
              <a:ext uri="{FF2B5EF4-FFF2-40B4-BE49-F238E27FC236}">
                <a16:creationId xmlns:a16="http://schemas.microsoft.com/office/drawing/2014/main" id="{3F402899-C651-DD4D-B467-742263A671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3267718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 Left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D6C55250-81B5-4E1B-8A0E-45CB83B58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07FB3E1-A915-4F88-8F88-5A4B9B203C6E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10F06-D22F-44A9-8B8D-4D34EAD3C190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1E1B63-1761-49D2-8F8D-D8A9299DB1D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16" name="Guide">
            <a:extLst>
              <a:ext uri="{FF2B5EF4-FFF2-40B4-BE49-F238E27FC236}">
                <a16:creationId xmlns:a16="http://schemas.microsoft.com/office/drawing/2014/main" id="{A78A7B08-5791-4859-8036-B4E63D415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18" name="Image">
            <a:extLst>
              <a:ext uri="{FF2B5EF4-FFF2-40B4-BE49-F238E27FC236}">
                <a16:creationId xmlns:a16="http://schemas.microsoft.com/office/drawing/2014/main" id="{9DFA7F50-64BB-45A9-9181-B4C3D39AD5C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51" y="539425"/>
            <a:ext cx="5016499" cy="5410525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1" name="Quote">
            <a:extLst>
              <a:ext uri="{FF2B5EF4-FFF2-40B4-BE49-F238E27FC236}">
                <a16:creationId xmlns:a16="http://schemas.microsoft.com/office/drawing/2014/main" id="{A688430B-2FF5-46F6-A8DA-9743C6984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5999" y="1657351"/>
            <a:ext cx="5554365" cy="3543298"/>
          </a:xfrm>
        </p:spPr>
        <p:txBody>
          <a:bodyPr rIns="180000" anchor="ctr"/>
          <a:lstStyle>
            <a:lvl1pPr marL="0" indent="0" algn="l" defTabSz="806846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48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  <a:defRPr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/>
              <a:t>Place quote here in DM Serif Display</a:t>
            </a:r>
          </a:p>
          <a:p>
            <a:pPr lvl="1"/>
            <a:r>
              <a:rPr lang="en-US"/>
              <a:t>PLACE SOURCE HERE IN OPEN SANS</a:t>
            </a:r>
          </a:p>
        </p:txBody>
      </p:sp>
      <p:sp>
        <p:nvSpPr>
          <p:cNvPr id="22" name="Source">
            <a:extLst>
              <a:ext uri="{FF2B5EF4-FFF2-40B4-BE49-F238E27FC236}">
                <a16:creationId xmlns:a16="http://schemas.microsoft.com/office/drawing/2014/main" id="{31E6C959-5F99-4146-B592-31399FDD0D1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27" name="Ampersand Roundel">
            <a:extLst>
              <a:ext uri="{FF2B5EF4-FFF2-40B4-BE49-F238E27FC236}">
                <a16:creationId xmlns:a16="http://schemas.microsoft.com/office/drawing/2014/main" id="{3A8A7F55-FB7F-4726-90F2-3A039354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8" name="Roundel">
              <a:extLst>
                <a:ext uri="{FF2B5EF4-FFF2-40B4-BE49-F238E27FC236}">
                  <a16:creationId xmlns:a16="http://schemas.microsoft.com/office/drawing/2014/main" id="{09545511-2C49-41AE-8AB1-DEE42CCAFA4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9" name="Ampersand">
              <a:extLst>
                <a:ext uri="{FF2B5EF4-FFF2-40B4-BE49-F238E27FC236}">
                  <a16:creationId xmlns:a16="http://schemas.microsoft.com/office/drawing/2014/main" id="{6FD73FDD-8637-40BA-93DC-BE2672563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ED1F527-FBE2-4931-BC91-3ABD4E835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9" name="Slide Number Placeholder 40">
            <a:extLst>
              <a:ext uri="{FF2B5EF4-FFF2-40B4-BE49-F238E27FC236}">
                <a16:creationId xmlns:a16="http://schemas.microsoft.com/office/drawing/2014/main" id="{5C12D593-F30C-4E00-85B7-06C693A49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22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it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 1">
            <a:extLst>
              <a:ext uri="{FF2B5EF4-FFF2-40B4-BE49-F238E27FC236}">
                <a16:creationId xmlns:a16="http://schemas.microsoft.com/office/drawing/2014/main" id="{6B66138A-0F25-4DD6-BFA0-8DFC84CF036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7614" y="1643062"/>
            <a:ext cx="4695492" cy="357187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0" indent="0" algn="r">
              <a:buNone/>
              <a:defRPr sz="3600">
                <a:latin typeface="+mj-lt"/>
              </a:defRPr>
            </a:lvl2pPr>
            <a:lvl3pPr marL="0" indent="0" algn="r">
              <a:buNone/>
              <a:defRPr sz="3600">
                <a:latin typeface="+mj-lt"/>
              </a:defRPr>
            </a:lvl3pPr>
            <a:lvl4pPr marL="0" indent="0" algn="r">
              <a:buNone/>
              <a:defRPr sz="3600">
                <a:latin typeface="+mj-lt"/>
              </a:defRPr>
            </a:lvl4pPr>
            <a:lvl5pPr marL="0" indent="0" algn="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Place headline here in DM Serif Display 48pt</a:t>
            </a:r>
            <a:endParaRPr lang="en-GB"/>
          </a:p>
        </p:txBody>
      </p:sp>
      <p:sp>
        <p:nvSpPr>
          <p:cNvPr id="12" name="Image 1">
            <a:extLst>
              <a:ext uri="{FF2B5EF4-FFF2-40B4-BE49-F238E27FC236}">
                <a16:creationId xmlns:a16="http://schemas.microsoft.com/office/drawing/2014/main" id="{E0C65FA1-8CC7-CF45-A2E5-F4812EEA848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1"/>
            <a:ext cx="609670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0" name="Headline 2">
            <a:extLst>
              <a:ext uri="{FF2B5EF4-FFF2-40B4-BE49-F238E27FC236}">
                <a16:creationId xmlns:a16="http://schemas.microsoft.com/office/drawing/2014/main" id="{4A914ACD-55C0-47E5-86A6-62B28F4FA9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78650" y="1643062"/>
            <a:ext cx="4673600" cy="357187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0" indent="0" algn="r">
              <a:buNone/>
              <a:defRPr sz="3600">
                <a:latin typeface="+mj-lt"/>
              </a:defRPr>
            </a:lvl2pPr>
            <a:lvl3pPr marL="0" indent="0" algn="r">
              <a:buNone/>
              <a:defRPr sz="3600">
                <a:latin typeface="+mj-lt"/>
              </a:defRPr>
            </a:lvl3pPr>
            <a:lvl4pPr marL="0" indent="0" algn="r">
              <a:buNone/>
              <a:defRPr sz="3600">
                <a:latin typeface="+mj-lt"/>
              </a:defRPr>
            </a:lvl4pPr>
            <a:lvl5pPr marL="0" indent="0" algn="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Place headline here in DM Serif Display 48pt</a:t>
            </a:r>
            <a:endParaRPr lang="en-GB"/>
          </a:p>
        </p:txBody>
      </p:sp>
      <p:sp>
        <p:nvSpPr>
          <p:cNvPr id="18" name="Image 2">
            <a:extLst>
              <a:ext uri="{FF2B5EF4-FFF2-40B4-BE49-F238E27FC236}">
                <a16:creationId xmlns:a16="http://schemas.microsoft.com/office/drawing/2014/main" id="{9367731D-8E60-D64B-B677-67823DB316C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5294" y="1"/>
            <a:ext cx="609670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15" name="Guide">
            <a:extLst>
              <a:ext uri="{FF2B5EF4-FFF2-40B4-BE49-F238E27FC236}">
                <a16:creationId xmlns:a16="http://schemas.microsoft.com/office/drawing/2014/main" id="{FE162283-3116-2D46-992F-1D392065D3F8}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5" name="Source">
            <a:extLst>
              <a:ext uri="{FF2B5EF4-FFF2-40B4-BE49-F238E27FC236}">
                <a16:creationId xmlns:a16="http://schemas.microsoft.com/office/drawing/2014/main" id="{A4D7A8DC-0F66-6E47-8C5D-F3235BCE486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4" name="Ampersand Roundel">
            <a:extLst>
              <a:ext uri="{FF2B5EF4-FFF2-40B4-BE49-F238E27FC236}">
                <a16:creationId xmlns:a16="http://schemas.microsoft.com/office/drawing/2014/main" id="{040168DC-7EA8-664D-84AD-BEC560F05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53127" y="2886129"/>
            <a:ext cx="1085746" cy="1085742"/>
            <a:chOff x="5530123" y="4352590"/>
            <a:chExt cx="1085746" cy="1085742"/>
          </a:xfrm>
        </p:grpSpPr>
        <p:sp>
          <p:nvSpPr>
            <p:cNvPr id="21" name="Roundel">
              <a:extLst>
                <a:ext uri="{FF2B5EF4-FFF2-40B4-BE49-F238E27FC236}">
                  <a16:creationId xmlns:a16="http://schemas.microsoft.com/office/drawing/2014/main" id="{68F9CB30-E083-7C46-9084-B1303993D33E}"/>
                </a:ext>
              </a:extLst>
            </p:cNvPr>
            <p:cNvSpPr/>
            <p:nvPr/>
          </p:nvSpPr>
          <p:spPr>
            <a:xfrm>
              <a:off x="5530123" y="4352590"/>
              <a:ext cx="1085746" cy="1085742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" name="Ampersand">
              <a:extLst>
                <a:ext uri="{FF2B5EF4-FFF2-40B4-BE49-F238E27FC236}">
                  <a16:creationId xmlns:a16="http://schemas.microsoft.com/office/drawing/2014/main" id="{0634D65E-1606-DE4E-A6CF-93589AECA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6579" y="4523193"/>
              <a:ext cx="738838" cy="744423"/>
            </a:xfrm>
            <a:prstGeom prst="rect">
              <a:avLst/>
            </a:prstGeom>
          </p:spPr>
        </p:pic>
      </p:grp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EDECAE0-70D3-4587-A688-59724E54D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6" name="Slide Number Placeholder 40">
            <a:extLst>
              <a:ext uri="{FF2B5EF4-FFF2-40B4-BE49-F238E27FC236}">
                <a16:creationId xmlns:a16="http://schemas.microsoft.com/office/drawing/2014/main" id="{5F6871B5-1603-4835-8966-CC95AA5F8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12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3568">
          <p15:clr>
            <a:srgbClr val="A4A3A4"/>
          </p15:clr>
        </p15:guide>
        <p15:guide id="3" pos="4112">
          <p15:clr>
            <a:srgbClr val="A4A3A4"/>
          </p15:clr>
        </p15:guide>
        <p15:guide id="4" pos="3296">
          <p15:clr>
            <a:srgbClr val="A4A3A4"/>
          </p15:clr>
        </p15:guide>
        <p15:guide id="5" pos="4384">
          <p15:clr>
            <a:srgbClr val="A4A3A4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Descrip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mage">
            <a:extLst>
              <a:ext uri="{FF2B5EF4-FFF2-40B4-BE49-F238E27FC236}">
                <a16:creationId xmlns:a16="http://schemas.microsoft.com/office/drawing/2014/main" id="{22B7FD02-C72A-5C44-8688-FA9A4FD87F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Ins="540000" anchor="ctr"/>
          <a:lstStyle>
            <a:lvl1pPr marL="0" indent="0" algn="r">
              <a:buNone/>
              <a:defRPr sz="1800" b="0" i="0"/>
            </a:lvl1pPr>
          </a:lstStyle>
          <a:p>
            <a:r>
              <a:rPr lang="en-GB"/>
              <a:t>Add media here then ‘Send to Back’</a:t>
            </a:r>
            <a:endParaRPr lang="en-US"/>
          </a:p>
        </p:txBody>
      </p:sp>
      <p:sp>
        <p:nvSpPr>
          <p:cNvPr id="16" name="Headline">
            <a:extLst>
              <a:ext uri="{FF2B5EF4-FFF2-40B4-BE49-F238E27FC236}">
                <a16:creationId xmlns:a16="http://schemas.microsoft.com/office/drawing/2014/main" id="{CF7FDDDC-4FCB-504C-B8C1-C604F763405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0" y="0"/>
            <a:ext cx="6078387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10800000" scaled="1"/>
          </a:gradFill>
        </p:spPr>
        <p:txBody>
          <a:bodyPr lIns="540000" tIns="540000" rIns="540000" bIns="540000" anchor="ctr"/>
          <a:lstStyle>
            <a:lvl1pPr marL="0" indent="0" algn="l" defTabSz="2700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800" b="0" i="0" kern="1200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defTabSz="270000">
              <a:spcBef>
                <a:spcPts val="1200"/>
              </a:spcBef>
              <a:spcAft>
                <a:spcPts val="2400"/>
              </a:spcAft>
              <a:buNone/>
              <a:defRPr sz="2400" b="1"/>
            </a:lvl2pPr>
            <a:lvl3pPr marL="0" indent="0" defTabSz="270000">
              <a:buClrTx/>
              <a:buFont typeface="Arial" panose="020B0604020202020204" pitchFamily="34" charset="0"/>
              <a:buNone/>
              <a:defRPr lang="en-GB" sz="16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360000" indent="-180000" defTabSz="270000">
              <a:buFont typeface="Arial" panose="020B0604020202020204" pitchFamily="34" charset="0"/>
              <a:buChar char="•"/>
              <a:defRPr sz="1600"/>
            </a:lvl4pPr>
            <a:lvl5pPr marL="360000" indent="-180000" defTabSz="270000">
              <a:buClrTx/>
              <a:buFont typeface="Arial" panose="020B0604020202020204" pitchFamily="34" charset="0"/>
              <a:buChar char="•"/>
              <a:defRPr lang="en-GB" sz="16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810000" indent="-270000">
              <a:defRPr lang="en-US" sz="1600" b="0" i="0" kern="1200" baseline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marL="0" lvl="0" indent="0" algn="l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Optional headline here 48pt – align to top, center or bottom</a:t>
            </a:r>
          </a:p>
        </p:txBody>
      </p:sp>
      <p:sp>
        <p:nvSpPr>
          <p:cNvPr id="20" name="Client Name">
            <a:extLst>
              <a:ext uri="{FF2B5EF4-FFF2-40B4-BE49-F238E27FC236}">
                <a16:creationId xmlns:a16="http://schemas.microsoft.com/office/drawing/2014/main" id="{F6457017-21CA-4620-8BB1-36282B6E096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096000" y="-1"/>
            <a:ext cx="5916000" cy="720000"/>
          </a:xfrm>
          <a:prstGeom prst="rect">
            <a:avLst/>
          </a:prstGeom>
          <a:solidFill>
            <a:schemeClr val="accent6"/>
          </a:solidFill>
        </p:spPr>
        <p:txBody>
          <a:bodyPr lIns="180000" rIns="1800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lang="en-GB" sz="1200" b="1" i="0" kern="1200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Add Client Name in Bold and project type in the next line – or leave blank</a:t>
            </a:r>
            <a:endParaRPr lang="en-US"/>
          </a:p>
        </p:txBody>
      </p:sp>
      <p:sp>
        <p:nvSpPr>
          <p:cNvPr id="11" name="Guide">
            <a:extLst>
              <a:ext uri="{FF2B5EF4-FFF2-40B4-BE49-F238E27FC236}">
                <a16:creationId xmlns:a16="http://schemas.microsoft.com/office/drawing/2014/main" id="{004A0803-ABAF-AB48-86EB-FC6981E7D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-610880"/>
            <a:ext cx="2984205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title text box color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</a:t>
            </a: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Blue, Purple or Dark Green (with white text) OR Yellow, Light Green or Light Blue (with black text)</a:t>
            </a:r>
          </a:p>
        </p:txBody>
      </p:sp>
      <p:sp>
        <p:nvSpPr>
          <p:cNvPr id="15" name="Guide">
            <a:extLst>
              <a:ext uri="{FF2B5EF4-FFF2-40B4-BE49-F238E27FC236}">
                <a16:creationId xmlns:a16="http://schemas.microsoft.com/office/drawing/2014/main" id="{7AC8C24C-7F95-8A4B-8789-3F828096C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07794" y="-610880"/>
            <a:ext cx="2984205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grpSp>
        <p:nvGrpSpPr>
          <p:cNvPr id="13" name="Ampersand Roundel">
            <a:extLst>
              <a:ext uri="{FF2B5EF4-FFF2-40B4-BE49-F238E27FC236}">
                <a16:creationId xmlns:a16="http://schemas.microsoft.com/office/drawing/2014/main" id="{7E6DD858-875A-455F-9440-85F55A408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4" name="Roundel">
              <a:extLst>
                <a:ext uri="{FF2B5EF4-FFF2-40B4-BE49-F238E27FC236}">
                  <a16:creationId xmlns:a16="http://schemas.microsoft.com/office/drawing/2014/main" id="{557CED39-F7FE-41FB-8C21-A4C4E42981F9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7" name="Ampersand">
              <a:extLst>
                <a:ext uri="{FF2B5EF4-FFF2-40B4-BE49-F238E27FC236}">
                  <a16:creationId xmlns:a16="http://schemas.microsoft.com/office/drawing/2014/main" id="{888E7115-8595-4CE8-BA22-AB6AFF395B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B268B50-681B-4D61-AC9D-F28B43947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9" name="Slide Number Placeholder 40">
            <a:extLst>
              <a:ext uri="{FF2B5EF4-FFF2-40B4-BE49-F238E27FC236}">
                <a16:creationId xmlns:a16="http://schemas.microsoft.com/office/drawing/2014/main" id="{9B89FF26-0A18-4493-84C7-A8E31797C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 x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your headline here</a:t>
            </a:r>
          </a:p>
        </p:txBody>
      </p:sp>
      <p:sp>
        <p:nvSpPr>
          <p:cNvPr id="27" name="Text Box 1">
            <a:extLst>
              <a:ext uri="{FF2B5EF4-FFF2-40B4-BE49-F238E27FC236}">
                <a16:creationId xmlns:a16="http://schemas.microsoft.com/office/drawing/2014/main" id="{0607774F-12DA-4C45-A78E-517DBBD034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0000" y="1640347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C64C6185-03D1-B64B-ABE0-B52C09EFBB9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415631" y="1640347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D6185D2B-41CB-C749-8721-0D76EC38F5D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291261" y="1640347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CE372CF1-CD9B-4140-B09C-EE189DEE84C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40000" y="4053348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0A69F00F-885C-1E47-A091-591CF698BDB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415631" y="4053348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468996A6-2DFD-F748-9D82-2E7A3E09409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291261" y="4053348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17" name="Source">
            <a:extLst>
              <a:ext uri="{FF2B5EF4-FFF2-40B4-BE49-F238E27FC236}">
                <a16:creationId xmlns:a16="http://schemas.microsoft.com/office/drawing/2014/main" id="{6EC0C69C-F53E-B945-9DC9-857650DC6D8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6" name="Ampersand Roundel">
            <a:extLst>
              <a:ext uri="{FF2B5EF4-FFF2-40B4-BE49-F238E27FC236}">
                <a16:creationId xmlns:a16="http://schemas.microsoft.com/office/drawing/2014/main" id="{F0E2091C-0517-4BBB-8B8B-71A802776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FEFC5EFC-C2AA-4C62-9FC9-427C5BF392BB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63DA0BD3-CD1D-49AD-9C8B-BF553500D2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992B646-F9BF-4187-AC80-471E5C622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9" name="Slide Number Placeholder 40">
            <a:extLst>
              <a:ext uri="{FF2B5EF4-FFF2-40B4-BE49-F238E27FC236}">
                <a16:creationId xmlns:a16="http://schemas.microsoft.com/office/drawing/2014/main" id="{D82CEE67-DD79-4075-A43F-58320B6A4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35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2228">
          <p15:clr>
            <a:srgbClr val="A4A3A4"/>
          </p15:clr>
        </p15:guide>
        <p15:guide id="3" orient="horz" pos="2546">
          <p15:clr>
            <a:srgbClr val="A4A3A4"/>
          </p15:clr>
        </p15:guide>
        <p15:guide id="4" pos="2457">
          <p15:clr>
            <a:srgbClr val="A4A3A4"/>
          </p15:clr>
        </p15:guide>
        <p15:guide id="5" pos="2774">
          <p15:clr>
            <a:srgbClr val="A4A3A4"/>
          </p15:clr>
        </p15:guide>
        <p15:guide id="6" pos="4906">
          <p15:clr>
            <a:srgbClr val="A4A3A4"/>
          </p15:clr>
        </p15:guide>
        <p15:guide id="7" pos="5223">
          <p15:clr>
            <a:srgbClr val="A4A3A4"/>
          </p15:clr>
        </p15:guide>
        <p15:guide id="8" orient="horz" pos="3748">
          <p15:clr>
            <a:srgbClr val="A4A3A4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 x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</a:t>
            </a:r>
          </a:p>
        </p:txBody>
      </p:sp>
      <p:sp>
        <p:nvSpPr>
          <p:cNvPr id="31" name="Text Box 1">
            <a:extLst>
              <a:ext uri="{FF2B5EF4-FFF2-40B4-BE49-F238E27FC236}">
                <a16:creationId xmlns:a16="http://schemas.microsoft.com/office/drawing/2014/main" id="{47D8BEF3-3FFF-DB44-8AB6-8537EE1A908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0001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9EA7ED66-68F4-A44B-86A5-2044AF547F6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448217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86D58A13-5314-4744-961C-9908663DFC9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356433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2" name="Text Box 4">
            <a:extLst>
              <a:ext uri="{FF2B5EF4-FFF2-40B4-BE49-F238E27FC236}">
                <a16:creationId xmlns:a16="http://schemas.microsoft.com/office/drawing/2014/main" id="{8A0190FD-39FB-3C40-AB27-85D77A056CB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264650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5" name="Text Box 5">
            <a:extLst>
              <a:ext uri="{FF2B5EF4-FFF2-40B4-BE49-F238E27FC236}">
                <a16:creationId xmlns:a16="http://schemas.microsoft.com/office/drawing/2014/main" id="{8D44EC71-371E-454C-90DA-D80317FEE2E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40001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4" name="Text Box 6">
            <a:extLst>
              <a:ext uri="{FF2B5EF4-FFF2-40B4-BE49-F238E27FC236}">
                <a16:creationId xmlns:a16="http://schemas.microsoft.com/office/drawing/2014/main" id="{9A7CE290-7F9A-364F-8587-B70301C6913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448217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3" name="Text Box 7">
            <a:extLst>
              <a:ext uri="{FF2B5EF4-FFF2-40B4-BE49-F238E27FC236}">
                <a16:creationId xmlns:a16="http://schemas.microsoft.com/office/drawing/2014/main" id="{0E5538A5-5082-2D45-91AE-85A9023FDD3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56433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6" name="Text Box 8">
            <a:extLst>
              <a:ext uri="{FF2B5EF4-FFF2-40B4-BE49-F238E27FC236}">
                <a16:creationId xmlns:a16="http://schemas.microsoft.com/office/drawing/2014/main" id="{7DBF1BAE-7D6C-7040-A477-882916A0C5D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64650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3" name="Source">
            <a:extLst>
              <a:ext uri="{FF2B5EF4-FFF2-40B4-BE49-F238E27FC236}">
                <a16:creationId xmlns:a16="http://schemas.microsoft.com/office/drawing/2014/main" id="{1EA60D7A-F9E3-3648-9975-ADE573840B6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2" name="Ampersand Roundel">
            <a:extLst>
              <a:ext uri="{FF2B5EF4-FFF2-40B4-BE49-F238E27FC236}">
                <a16:creationId xmlns:a16="http://schemas.microsoft.com/office/drawing/2014/main" id="{D3B86BC0-9807-8F42-8C8C-CC01B8D6C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3" name="Roundel">
              <a:extLst>
                <a:ext uri="{FF2B5EF4-FFF2-40B4-BE49-F238E27FC236}">
                  <a16:creationId xmlns:a16="http://schemas.microsoft.com/office/drawing/2014/main" id="{37E76BB3-7937-0B40-89D0-CFC10E1DF45D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4" name="Ampersand">
              <a:extLst>
                <a:ext uri="{FF2B5EF4-FFF2-40B4-BE49-F238E27FC236}">
                  <a16:creationId xmlns:a16="http://schemas.microsoft.com/office/drawing/2014/main" id="{CF4C187C-9B38-9F47-BA36-F9C6319DA4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7DC103E-3800-4173-A141-38C3EC7EB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8" name="Slide Number Placeholder 40">
            <a:extLst>
              <a:ext uri="{FF2B5EF4-FFF2-40B4-BE49-F238E27FC236}">
                <a16:creationId xmlns:a16="http://schemas.microsoft.com/office/drawing/2014/main" id="{31677A88-EF92-4452-B662-3C162D8B3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09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3" orient="horz" pos="4320">
          <p15:clr>
            <a:srgbClr val="A4A3A4"/>
          </p15:clr>
        </p15:guide>
        <p15:guide id="4" pos="3681">
          <p15:clr>
            <a:srgbClr val="A4A3A4"/>
          </p15:clr>
        </p15:guide>
        <p15:guide id="5" pos="3999">
          <p15:clr>
            <a:srgbClr val="A4A3A4"/>
          </p15:clr>
        </p15:guide>
        <p15:guide id="6" pos="2162">
          <p15:clr>
            <a:srgbClr val="A4A3A4"/>
          </p15:clr>
        </p15:guide>
        <p15:guide id="7" pos="1844">
          <p15:clr>
            <a:srgbClr val="A4A3A4"/>
          </p15:clr>
        </p15:guide>
        <p15:guide id="8" pos="5518">
          <p15:clr>
            <a:srgbClr val="A4A3A4"/>
          </p15:clr>
        </p15:guide>
        <p15:guide id="9" pos="5836">
          <p15:clr>
            <a:srgbClr val="A4A3A4"/>
          </p15:clr>
        </p15:guide>
        <p15:guide id="10" orient="horz" pos="2228">
          <p15:clr>
            <a:srgbClr val="A4A3A4"/>
          </p15:clr>
        </p15:guide>
        <p15:guide id="11" orient="horz" pos="2546">
          <p15:clr>
            <a:srgbClr val="A4A3A4"/>
          </p15:clr>
        </p15:guide>
        <p15:guide id="12" orient="horz" pos="3748">
          <p15:clr>
            <a:srgbClr val="A4A3A4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Text List x3,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42D75DE-6089-7849-AAC8-6BA4E4380D0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A0ECD1B3-1659-574D-B69B-74616F0E8CD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8"/>
            <a:ext cx="3342366" cy="1825469"/>
          </a:xfr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400" b="1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Place first key point here in Open Sans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D7011D3-E1A9-4F4C-88AF-BEEF778DBE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0001" y="4066420"/>
            <a:ext cx="3342366" cy="18835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lang="en-GB" sz="1400" b="0" i="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180000" lvl="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in Open Sans and remove bullet point style when necessary, use indent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E5220763-0E80-194E-8AA8-6B6498C00E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4363" y="1628778"/>
            <a:ext cx="3340006" cy="1825469"/>
          </a:xfr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400" b="1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Place first key point here in Open Sans</a:t>
            </a:r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C1F2993-586B-DB44-A31C-BC0CDE26248F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4424363" y="4066420"/>
            <a:ext cx="3340006" cy="18835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180000" lvl="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in Open Sans and remove bullet point style when necessary, use indent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B8D89F2-1918-4C45-BC1E-4BE69C867A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6364" y="1628778"/>
            <a:ext cx="3344001" cy="1825469"/>
          </a:xfr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400" b="1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Place first key point here in Open Sans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9B21A2F-BE9F-CA47-981D-4CA137DB56E2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8306364" y="4066420"/>
            <a:ext cx="3344001" cy="18835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180000" lvl="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in Open Sans and remove bullet point style when necessary, use indent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335C449-DE13-E24D-B55F-9B51DE599518}"/>
              </a:ext>
            </a:extLst>
          </p:cNvPr>
          <p:cNvCxnSpPr/>
          <p:nvPr userDrawn="1"/>
        </p:nvCxnSpPr>
        <p:spPr>
          <a:xfrm>
            <a:off x="540000" y="3760341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48504D-CB93-6741-8F45-C7B2B97A4351}"/>
              </a:ext>
            </a:extLst>
          </p:cNvPr>
          <p:cNvCxnSpPr/>
          <p:nvPr userDrawn="1"/>
        </p:nvCxnSpPr>
        <p:spPr>
          <a:xfrm>
            <a:off x="4424363" y="3760341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14528A-85F3-8B43-B493-EA7482B8BD4A}"/>
              </a:ext>
            </a:extLst>
          </p:cNvPr>
          <p:cNvCxnSpPr/>
          <p:nvPr userDrawn="1"/>
        </p:nvCxnSpPr>
        <p:spPr>
          <a:xfrm>
            <a:off x="8306364" y="3760341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233B65F-102D-4BD1-95CC-92C81794D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0" name="Slide Number Placeholder 40">
            <a:extLst>
              <a:ext uri="{FF2B5EF4-FFF2-40B4-BE49-F238E27FC236}">
                <a16:creationId xmlns:a16="http://schemas.microsoft.com/office/drawing/2014/main" id="{2C116891-0754-439B-A2C2-0832111B0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36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3 Col,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49845F4-B24A-5343-92B1-D2DB1ADA65B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365B9B7-A6E4-9F4A-863E-9F7313D75D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5"/>
            <a:ext cx="3342366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87E4461-1988-2946-9C7C-EBEB28782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2348775"/>
            <a:ext cx="3342366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ADE3993-263B-7B46-A79B-149C4B6CD6F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4363" y="1628775"/>
            <a:ext cx="3340006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711D0A-C027-3943-AC57-F464B7BCE89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4424363" y="2348775"/>
            <a:ext cx="3340006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A775D462-E8BF-A540-A1E2-7CD69B5294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6364" y="1628775"/>
            <a:ext cx="3344001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FEB4404-EF6A-AF4D-9B5B-E833F7B970C8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306364" y="2348775"/>
            <a:ext cx="3344001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5AEC56F-53E9-4AC2-9A98-570084B6B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6" name="Slide Number Placeholder 40">
            <a:extLst>
              <a:ext uri="{FF2B5EF4-FFF2-40B4-BE49-F238E27FC236}">
                <a16:creationId xmlns:a16="http://schemas.microsoft.com/office/drawing/2014/main" id="{95E7A773-5D75-4735-80CD-E132F271C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23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4 Col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9F39CDB-F349-C449-9D5B-C911C34537D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9" name="Slide Number Placeholder 40">
            <a:extLst>
              <a:ext uri="{FF2B5EF4-FFF2-40B4-BE49-F238E27FC236}">
                <a16:creationId xmlns:a16="http://schemas.microsoft.com/office/drawing/2014/main" id="{F13F4FD8-6619-7340-A500-F3C9D57D9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2D69B7C3-2F19-F845-8FA7-BDA193E42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36A88CD-4BE8-3848-A252-D34CE8659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348775"/>
            <a:ext cx="2371365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15CB52C-B1B4-8F49-80B6-0B2ED892DDC2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3452310" y="2348775"/>
            <a:ext cx="2372400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43F52790-4DFF-C640-ABA9-B4FCEB0506E2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6365655" y="2348775"/>
            <a:ext cx="2372400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FA0897C-CEFD-024C-84C3-357BD5DAA94E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279000" y="2348775"/>
            <a:ext cx="2371365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BD800E19-E0FF-6346-BB40-DDEDF2AE2C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7F7991F-CF1C-7F49-89A8-1D996E0D389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453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795F0646-CD9B-2845-BB3E-9FC13C15A4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C7F0FF93-6757-554E-93F7-2ECFE2DC07F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279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13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lent Quilt x8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Headline">
            <a:extLst>
              <a:ext uri="{FF2B5EF4-FFF2-40B4-BE49-F238E27FC236}">
                <a16:creationId xmlns:a16="http://schemas.microsoft.com/office/drawing/2014/main" id="{B5A637E6-D5CF-6C48-B3CA-FA33B3AED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0440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sp>
        <p:nvSpPr>
          <p:cNvPr id="46" name="Image 1">
            <a:extLst>
              <a:ext uri="{FF2B5EF4-FFF2-40B4-BE49-F238E27FC236}">
                <a16:creationId xmlns:a16="http://schemas.microsoft.com/office/drawing/2014/main" id="{A7E20B44-0A81-C942-A9A4-0D42811F150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48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61" name="Text 1">
            <a:extLst>
              <a:ext uri="{FF2B5EF4-FFF2-40B4-BE49-F238E27FC236}">
                <a16:creationId xmlns:a16="http://schemas.microsoft.com/office/drawing/2014/main" id="{6501825A-0271-1844-99DA-4826F56A01E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39749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6" name="Image 2">
            <a:extLst>
              <a:ext uri="{FF2B5EF4-FFF2-40B4-BE49-F238E27FC236}">
                <a16:creationId xmlns:a16="http://schemas.microsoft.com/office/drawing/2014/main" id="{8C01005B-FD3D-4B42-90B3-A9453697F222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3370963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7" name="Text 2">
            <a:extLst>
              <a:ext uri="{FF2B5EF4-FFF2-40B4-BE49-F238E27FC236}">
                <a16:creationId xmlns:a16="http://schemas.microsoft.com/office/drawing/2014/main" id="{CDFF55C5-7191-4A47-9D73-D68A801AFAA5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70964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8" name="Image 3">
            <a:extLst>
              <a:ext uri="{FF2B5EF4-FFF2-40B4-BE49-F238E27FC236}">
                <a16:creationId xmlns:a16="http://schemas.microsoft.com/office/drawing/2014/main" id="{00C2ECBE-4D98-7647-9B37-63A594ABDC79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6204886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9" name="Text 3">
            <a:extLst>
              <a:ext uri="{FF2B5EF4-FFF2-40B4-BE49-F238E27FC236}">
                <a16:creationId xmlns:a16="http://schemas.microsoft.com/office/drawing/2014/main" id="{EF188F91-3164-9D4A-8246-347B8198A2F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204887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0" name="Image 4">
            <a:extLst>
              <a:ext uri="{FF2B5EF4-FFF2-40B4-BE49-F238E27FC236}">
                <a16:creationId xmlns:a16="http://schemas.microsoft.com/office/drawing/2014/main" id="{345A35F6-2208-FB49-8AA9-BBC429305319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9033395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1" name="Text 4">
            <a:extLst>
              <a:ext uri="{FF2B5EF4-FFF2-40B4-BE49-F238E27FC236}">
                <a16:creationId xmlns:a16="http://schemas.microsoft.com/office/drawing/2014/main" id="{0E2B0D13-ACF4-7B4F-AE22-10AB93C9BFE0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9033396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1" name="Image 5">
            <a:extLst>
              <a:ext uri="{FF2B5EF4-FFF2-40B4-BE49-F238E27FC236}">
                <a16:creationId xmlns:a16="http://schemas.microsoft.com/office/drawing/2014/main" id="{B841754C-CC7E-3A44-86F9-815557567777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39748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8" name="Text 5">
            <a:extLst>
              <a:ext uri="{FF2B5EF4-FFF2-40B4-BE49-F238E27FC236}">
                <a16:creationId xmlns:a16="http://schemas.microsoft.com/office/drawing/2014/main" id="{8E3EB48D-69EC-3E47-A70D-A38EB99F7DCA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539749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2" name="Image 6">
            <a:extLst>
              <a:ext uri="{FF2B5EF4-FFF2-40B4-BE49-F238E27FC236}">
                <a16:creationId xmlns:a16="http://schemas.microsoft.com/office/drawing/2014/main" id="{DEA99571-F64C-6044-B9F8-5358056B00A4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3370963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3" name="Text 6">
            <a:extLst>
              <a:ext uri="{FF2B5EF4-FFF2-40B4-BE49-F238E27FC236}">
                <a16:creationId xmlns:a16="http://schemas.microsoft.com/office/drawing/2014/main" id="{C60E7BD6-6455-714F-B141-EBD75F62BAB2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370964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4" name="Image 7">
            <a:extLst>
              <a:ext uri="{FF2B5EF4-FFF2-40B4-BE49-F238E27FC236}">
                <a16:creationId xmlns:a16="http://schemas.microsoft.com/office/drawing/2014/main" id="{7952B374-D5FF-964E-8CA2-37A12B40C503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6204886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5" name="Text 7">
            <a:extLst>
              <a:ext uri="{FF2B5EF4-FFF2-40B4-BE49-F238E27FC236}">
                <a16:creationId xmlns:a16="http://schemas.microsoft.com/office/drawing/2014/main" id="{D979383D-276E-8E4D-9267-B9099B5F3FF5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6204887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6" name="Image 8">
            <a:extLst>
              <a:ext uri="{FF2B5EF4-FFF2-40B4-BE49-F238E27FC236}">
                <a16:creationId xmlns:a16="http://schemas.microsoft.com/office/drawing/2014/main" id="{FD746299-7F8F-DD44-9F68-1CDD8DD0F85C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9033395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7" name="Text 8">
            <a:extLst>
              <a:ext uri="{FF2B5EF4-FFF2-40B4-BE49-F238E27FC236}">
                <a16:creationId xmlns:a16="http://schemas.microsoft.com/office/drawing/2014/main" id="{2F671004-B7D8-034D-8934-2E26DA22268B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9033396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101" name="Source">
            <a:extLst>
              <a:ext uri="{FF2B5EF4-FFF2-40B4-BE49-F238E27FC236}">
                <a16:creationId xmlns:a16="http://schemas.microsoft.com/office/drawing/2014/main" id="{3516A289-FDF9-5C41-B259-8A1C7F262F3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25" name="Ampersand Roundel">
            <a:extLst>
              <a:ext uri="{FF2B5EF4-FFF2-40B4-BE49-F238E27FC236}">
                <a16:creationId xmlns:a16="http://schemas.microsoft.com/office/drawing/2014/main" id="{CCB0B577-34ED-4762-96C5-55AA32EC6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6" name="Roundel">
              <a:extLst>
                <a:ext uri="{FF2B5EF4-FFF2-40B4-BE49-F238E27FC236}">
                  <a16:creationId xmlns:a16="http://schemas.microsoft.com/office/drawing/2014/main" id="{EB77B345-4F75-451D-8D83-2FA07E551B54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7" name="Ampersand">
              <a:extLst>
                <a:ext uri="{FF2B5EF4-FFF2-40B4-BE49-F238E27FC236}">
                  <a16:creationId xmlns:a16="http://schemas.microsoft.com/office/drawing/2014/main" id="{6E99B1DB-E55C-40CE-BA2E-661A5D8389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BF953907-A79D-47EE-B560-6CA47A466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9" name="Slide Number Placeholder 40">
            <a:extLst>
              <a:ext uri="{FF2B5EF4-FFF2-40B4-BE49-F238E27FC236}">
                <a16:creationId xmlns:a16="http://schemas.microsoft.com/office/drawing/2014/main" id="{670C7F91-83A2-42D6-8641-D5296197B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00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lent Quilt x15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Headline">
            <a:extLst>
              <a:ext uri="{FF2B5EF4-FFF2-40B4-BE49-F238E27FC236}">
                <a16:creationId xmlns:a16="http://schemas.microsoft.com/office/drawing/2014/main" id="{875CCA78-6A25-4FCB-A74B-141FB7745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42" name="Image 1">
            <a:extLst>
              <a:ext uri="{FF2B5EF4-FFF2-40B4-BE49-F238E27FC236}">
                <a16:creationId xmlns:a16="http://schemas.microsoft.com/office/drawing/2014/main" id="{FDA8E643-245F-45BA-8E68-98D657F11D1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48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3" name="Text 1">
            <a:extLst>
              <a:ext uri="{FF2B5EF4-FFF2-40B4-BE49-F238E27FC236}">
                <a16:creationId xmlns:a16="http://schemas.microsoft.com/office/drawing/2014/main" id="{46ED7E2C-8825-4CA4-A415-EA9191391CE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39749" y="274569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44" name="Image 2">
            <a:extLst>
              <a:ext uri="{FF2B5EF4-FFF2-40B4-BE49-F238E27FC236}">
                <a16:creationId xmlns:a16="http://schemas.microsoft.com/office/drawing/2014/main" id="{CC444FB0-FC34-43DC-818D-7EE2D205592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803637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5" name="Text 2">
            <a:extLst>
              <a:ext uri="{FF2B5EF4-FFF2-40B4-BE49-F238E27FC236}">
                <a16:creationId xmlns:a16="http://schemas.microsoft.com/office/drawing/2014/main" id="{53B2643E-3EC4-4BC7-9AD3-0F57C21AF24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803638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6" name="Image 3">
            <a:extLst>
              <a:ext uri="{FF2B5EF4-FFF2-40B4-BE49-F238E27FC236}">
                <a16:creationId xmlns:a16="http://schemas.microsoft.com/office/drawing/2014/main" id="{F39061F4-5BE5-4E6C-B3DB-473B0013C7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67526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7" name="Text 3">
            <a:extLst>
              <a:ext uri="{FF2B5EF4-FFF2-40B4-BE49-F238E27FC236}">
                <a16:creationId xmlns:a16="http://schemas.microsoft.com/office/drawing/2014/main" id="{0ED7A8DD-2017-4550-B59B-34199A039C7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067527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8" name="Image 4">
            <a:extLst>
              <a:ext uri="{FF2B5EF4-FFF2-40B4-BE49-F238E27FC236}">
                <a16:creationId xmlns:a16="http://schemas.microsoft.com/office/drawing/2014/main" id="{4F8B54F3-D848-4715-80D9-F173BA67A51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331415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9" name="Text 4">
            <a:extLst>
              <a:ext uri="{FF2B5EF4-FFF2-40B4-BE49-F238E27FC236}">
                <a16:creationId xmlns:a16="http://schemas.microsoft.com/office/drawing/2014/main" id="{96DA051E-FDC8-4AD4-B9A3-AE735B73352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331416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0" name="Image 5">
            <a:extLst>
              <a:ext uri="{FF2B5EF4-FFF2-40B4-BE49-F238E27FC236}">
                <a16:creationId xmlns:a16="http://schemas.microsoft.com/office/drawing/2014/main" id="{DCBCC6EE-75D1-45C8-8BA0-8121A51470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595305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1" name="Text 5">
            <a:extLst>
              <a:ext uri="{FF2B5EF4-FFF2-40B4-BE49-F238E27FC236}">
                <a16:creationId xmlns:a16="http://schemas.microsoft.com/office/drawing/2014/main" id="{16F88228-605A-40CC-9E11-26FD3197F4C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595306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2" name="Image 6">
            <a:extLst>
              <a:ext uri="{FF2B5EF4-FFF2-40B4-BE49-F238E27FC236}">
                <a16:creationId xmlns:a16="http://schemas.microsoft.com/office/drawing/2014/main" id="{06427CA7-A274-43CD-91AB-1183EA9E4D5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39748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3" name="Text 6">
            <a:extLst>
              <a:ext uri="{FF2B5EF4-FFF2-40B4-BE49-F238E27FC236}">
                <a16:creationId xmlns:a16="http://schemas.microsoft.com/office/drawing/2014/main" id="{6FBE2BA8-CD84-4ED8-8310-0C9040439A0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39749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4" name="Image 7">
            <a:extLst>
              <a:ext uri="{FF2B5EF4-FFF2-40B4-BE49-F238E27FC236}">
                <a16:creationId xmlns:a16="http://schemas.microsoft.com/office/drawing/2014/main" id="{7BADBD28-6927-4990-AB33-80CBF577C6B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03637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5" name="Text 7">
            <a:extLst>
              <a:ext uri="{FF2B5EF4-FFF2-40B4-BE49-F238E27FC236}">
                <a16:creationId xmlns:a16="http://schemas.microsoft.com/office/drawing/2014/main" id="{1749B478-C950-4411-BF65-5F354738265C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803638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6" name="Image 8">
            <a:extLst>
              <a:ext uri="{FF2B5EF4-FFF2-40B4-BE49-F238E27FC236}">
                <a16:creationId xmlns:a16="http://schemas.microsoft.com/office/drawing/2014/main" id="{F7A82B60-458A-4274-8A0D-6562D3AA63F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67526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7" name="Text 8">
            <a:extLst>
              <a:ext uri="{FF2B5EF4-FFF2-40B4-BE49-F238E27FC236}">
                <a16:creationId xmlns:a16="http://schemas.microsoft.com/office/drawing/2014/main" id="{1ADBB381-E3C3-4887-A7D9-7146218B005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067527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8" name="Image 9">
            <a:extLst>
              <a:ext uri="{FF2B5EF4-FFF2-40B4-BE49-F238E27FC236}">
                <a16:creationId xmlns:a16="http://schemas.microsoft.com/office/drawing/2014/main" id="{B343CEA9-54D2-400C-B9EE-7F6C213B703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331415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9" name="Text 9">
            <a:extLst>
              <a:ext uri="{FF2B5EF4-FFF2-40B4-BE49-F238E27FC236}">
                <a16:creationId xmlns:a16="http://schemas.microsoft.com/office/drawing/2014/main" id="{8DB492D0-7596-4811-B617-79A8CBD7E50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331416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0" name="Image 10">
            <a:extLst>
              <a:ext uri="{FF2B5EF4-FFF2-40B4-BE49-F238E27FC236}">
                <a16:creationId xmlns:a16="http://schemas.microsoft.com/office/drawing/2014/main" id="{50B0E23D-069C-42DD-8E66-904D1E2E1FD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595305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1" name="Text 10">
            <a:extLst>
              <a:ext uri="{FF2B5EF4-FFF2-40B4-BE49-F238E27FC236}">
                <a16:creationId xmlns:a16="http://schemas.microsoft.com/office/drawing/2014/main" id="{9ABDE604-F8C1-42C7-9217-5D363F7E307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595306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2" name="Image 11">
            <a:extLst>
              <a:ext uri="{FF2B5EF4-FFF2-40B4-BE49-F238E27FC236}">
                <a16:creationId xmlns:a16="http://schemas.microsoft.com/office/drawing/2014/main" id="{2076EDAA-B2EB-4487-8916-64BEF70CBF5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9748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3" name="Text 11">
            <a:extLst>
              <a:ext uri="{FF2B5EF4-FFF2-40B4-BE49-F238E27FC236}">
                <a16:creationId xmlns:a16="http://schemas.microsoft.com/office/drawing/2014/main" id="{D9F3980C-020C-490E-B495-CE869524853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39749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4" name="Image 12">
            <a:extLst>
              <a:ext uri="{FF2B5EF4-FFF2-40B4-BE49-F238E27FC236}">
                <a16:creationId xmlns:a16="http://schemas.microsoft.com/office/drawing/2014/main" id="{C6B6D3A8-398B-4D91-B13D-0299247D867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803637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5" name="Text 12">
            <a:extLst>
              <a:ext uri="{FF2B5EF4-FFF2-40B4-BE49-F238E27FC236}">
                <a16:creationId xmlns:a16="http://schemas.microsoft.com/office/drawing/2014/main" id="{F5299C26-F141-4528-9A02-E1CAC645A11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03638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6" name="Image 13">
            <a:extLst>
              <a:ext uri="{FF2B5EF4-FFF2-40B4-BE49-F238E27FC236}">
                <a16:creationId xmlns:a16="http://schemas.microsoft.com/office/drawing/2014/main" id="{9147185A-AFBD-4351-9CAE-B84FAF74A0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67526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7" name="Text 13">
            <a:extLst>
              <a:ext uri="{FF2B5EF4-FFF2-40B4-BE49-F238E27FC236}">
                <a16:creationId xmlns:a16="http://schemas.microsoft.com/office/drawing/2014/main" id="{2C86BE13-C17A-40B0-8AE0-C8BC15931B94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067527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8" name="Image 14">
            <a:extLst>
              <a:ext uri="{FF2B5EF4-FFF2-40B4-BE49-F238E27FC236}">
                <a16:creationId xmlns:a16="http://schemas.microsoft.com/office/drawing/2014/main" id="{AFE0B51C-E228-48A1-9D32-04837AA346D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331415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9" name="Text 14">
            <a:extLst>
              <a:ext uri="{FF2B5EF4-FFF2-40B4-BE49-F238E27FC236}">
                <a16:creationId xmlns:a16="http://schemas.microsoft.com/office/drawing/2014/main" id="{D1ED4DA6-10E0-44A3-96EE-7717386D742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7331416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100" name="Image 15">
            <a:extLst>
              <a:ext uri="{FF2B5EF4-FFF2-40B4-BE49-F238E27FC236}">
                <a16:creationId xmlns:a16="http://schemas.microsoft.com/office/drawing/2014/main" id="{FD0E1CC0-2FC2-40EA-9FF3-0420F50E361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595305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1" name="Text 15">
            <a:extLst>
              <a:ext uri="{FF2B5EF4-FFF2-40B4-BE49-F238E27FC236}">
                <a16:creationId xmlns:a16="http://schemas.microsoft.com/office/drawing/2014/main" id="{028AE1D6-9463-4F48-8DA9-08D5E5C402A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595306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102" name="Source">
            <a:extLst>
              <a:ext uri="{FF2B5EF4-FFF2-40B4-BE49-F238E27FC236}">
                <a16:creationId xmlns:a16="http://schemas.microsoft.com/office/drawing/2014/main" id="{BD4D521E-9C25-4DE8-94E2-5422F7E4A8B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05" name="Ampersand Roundel">
            <a:extLst>
              <a:ext uri="{FF2B5EF4-FFF2-40B4-BE49-F238E27FC236}">
                <a16:creationId xmlns:a16="http://schemas.microsoft.com/office/drawing/2014/main" id="{CB7CCCBD-30BD-4208-B7C2-ECAD7AE48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06" name="Roundel">
              <a:extLst>
                <a:ext uri="{FF2B5EF4-FFF2-40B4-BE49-F238E27FC236}">
                  <a16:creationId xmlns:a16="http://schemas.microsoft.com/office/drawing/2014/main" id="{2DCF490C-CBC5-4C61-BEEC-A2C54F2622BF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07" name="Ampersand">
              <a:extLst>
                <a:ext uri="{FF2B5EF4-FFF2-40B4-BE49-F238E27FC236}">
                  <a16:creationId xmlns:a16="http://schemas.microsoft.com/office/drawing/2014/main" id="{166F3DF4-270B-4E30-AB04-5E3FE69C45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ECE035F2-11AB-45AB-A502-87FD31E28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40" name="Slide Number Placeholder 40">
            <a:extLst>
              <a:ext uri="{FF2B5EF4-FFF2-40B4-BE49-F238E27FC236}">
                <a16:creationId xmlns:a16="http://schemas.microsoft.com/office/drawing/2014/main" id="{CF27C04A-9C85-4C27-BE53-8E6A1B303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7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Document,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radient Overlay Dark" hidden="1">
            <a:extLst>
              <a:ext uri="{FF2B5EF4-FFF2-40B4-BE49-F238E27FC236}">
                <a16:creationId xmlns:a16="http://schemas.microsoft.com/office/drawing/2014/main" id="{32C97D91-8088-654F-8FDD-886286D8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5" name="Gradient Overlay">
            <a:extLst>
              <a:ext uri="{FF2B5EF4-FFF2-40B4-BE49-F238E27FC236}">
                <a16:creationId xmlns:a16="http://schemas.microsoft.com/office/drawing/2014/main" id="{F6D988DF-2939-4287-A147-30A880D1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6" name="Top Bar">
            <a:extLst>
              <a:ext uri="{FF2B5EF4-FFF2-40B4-BE49-F238E27FC236}">
                <a16:creationId xmlns:a16="http://schemas.microsoft.com/office/drawing/2014/main" id="{DF4757D8-0732-401E-A30A-6E02C21E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7" name="Guide">
            <a:extLst>
              <a:ext uri="{FF2B5EF4-FFF2-40B4-BE49-F238E27FC236}">
                <a16:creationId xmlns:a16="http://schemas.microsoft.com/office/drawing/2014/main" id="{38A27C0B-18D4-4BA6-8FC4-2F6027992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 custom background image: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Picture or texture fill &gt; Insert (from file)</a:t>
            </a:r>
          </a:p>
        </p:txBody>
      </p:sp>
      <p:pic>
        <p:nvPicPr>
          <p:cNvPr id="28" name="Logo">
            <a:extLst>
              <a:ext uri="{FF2B5EF4-FFF2-40B4-BE49-F238E27FC236}">
                <a16:creationId xmlns:a16="http://schemas.microsoft.com/office/drawing/2014/main" id="{34F64692-BC61-4AA5-8BA2-B919B3CB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9" name="Title">
            <a:extLst>
              <a:ext uri="{FF2B5EF4-FFF2-40B4-BE49-F238E27FC236}">
                <a16:creationId xmlns:a16="http://schemas.microsoft.com/office/drawing/2014/main" id="{FEA44F9C-D49E-4458-A41A-D3586DD0F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30" name="Subtitle">
            <a:extLst>
              <a:ext uri="{FF2B5EF4-FFF2-40B4-BE49-F238E27FC236}">
                <a16:creationId xmlns:a16="http://schemas.microsoft.com/office/drawing/2014/main" id="{4E910DFB-70FC-4570-897E-F29E7B2593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31" name="Footer">
            <a:extLst>
              <a:ext uri="{FF2B5EF4-FFF2-40B4-BE49-F238E27FC236}">
                <a16:creationId xmlns:a16="http://schemas.microsoft.com/office/drawing/2014/main" id="{B8F4020B-B3C8-4D03-9764-2E25367A0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32" name="Date">
            <a:extLst>
              <a:ext uri="{FF2B5EF4-FFF2-40B4-BE49-F238E27FC236}">
                <a16:creationId xmlns:a16="http://schemas.microsoft.com/office/drawing/2014/main" id="{B02FEB2E-C7F6-47FF-B104-161727E586B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7873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- Full Bleed x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3">
            <a:extLst>
              <a:ext uri="{FF2B5EF4-FFF2-40B4-BE49-F238E27FC236}">
                <a16:creationId xmlns:a16="http://schemas.microsoft.com/office/drawing/2014/main" id="{CB20B862-6ADB-BE46-8F7E-32AA4E8160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5" name="Image 2">
            <a:extLst>
              <a:ext uri="{FF2B5EF4-FFF2-40B4-BE49-F238E27FC236}">
                <a16:creationId xmlns:a16="http://schemas.microsoft.com/office/drawing/2014/main" id="{BED4AC70-FE4F-2240-A6E1-08E5589D01D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3" name="Image 1">
            <a:extLst>
              <a:ext uri="{FF2B5EF4-FFF2-40B4-BE49-F238E27FC236}">
                <a16:creationId xmlns:a16="http://schemas.microsoft.com/office/drawing/2014/main" id="{5B7D2183-E4AF-DC4D-9110-6402DA33E9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EE89AB5-E828-4CF1-8578-A8DB99EAD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8" name="Slide Number Placeholder 40">
            <a:extLst>
              <a:ext uri="{FF2B5EF4-FFF2-40B4-BE49-F238E27FC236}">
                <a16:creationId xmlns:a16="http://schemas.microsoft.com/office/drawing/2014/main" id="{3DB907A9-9CAB-46DF-9628-AA8BA7577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90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- Full Bleed x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4">
            <a:extLst>
              <a:ext uri="{FF2B5EF4-FFF2-40B4-BE49-F238E27FC236}">
                <a16:creationId xmlns:a16="http://schemas.microsoft.com/office/drawing/2014/main" id="{CB20B862-6ADB-BE46-8F7E-32AA4E8160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9" name="Image 3">
            <a:extLst>
              <a:ext uri="{FF2B5EF4-FFF2-40B4-BE49-F238E27FC236}">
                <a16:creationId xmlns:a16="http://schemas.microsoft.com/office/drawing/2014/main" id="{80D8E6FD-01BF-3642-AD50-D8979DC8EB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5" name="Image 2">
            <a:extLst>
              <a:ext uri="{FF2B5EF4-FFF2-40B4-BE49-F238E27FC236}">
                <a16:creationId xmlns:a16="http://schemas.microsoft.com/office/drawing/2014/main" id="{BED4AC70-FE4F-2240-A6E1-08E5589D01D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8" name="Image 1">
            <a:extLst>
              <a:ext uri="{FF2B5EF4-FFF2-40B4-BE49-F238E27FC236}">
                <a16:creationId xmlns:a16="http://schemas.microsoft.com/office/drawing/2014/main" id="{F952A4E8-8E82-F748-9D12-707E78C0AE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DCB6368-2658-41BF-B5B3-681210A35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1" name="Slide Number Placeholder 40">
            <a:extLst>
              <a:ext uri="{FF2B5EF4-FFF2-40B4-BE49-F238E27FC236}">
                <a16:creationId xmlns:a16="http://schemas.microsoft.com/office/drawing/2014/main" id="{95926E86-97A1-4311-B653-E87B1447F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3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- Full Bleed x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mage 1">
            <a:extLst>
              <a:ext uri="{FF2B5EF4-FFF2-40B4-BE49-F238E27FC236}">
                <a16:creationId xmlns:a16="http://schemas.microsoft.com/office/drawing/2014/main" id="{54C46BE7-CA49-EF4C-BE0F-5A9C40AE8D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7" name="Image 2">
            <a:extLst>
              <a:ext uri="{FF2B5EF4-FFF2-40B4-BE49-F238E27FC236}">
                <a16:creationId xmlns:a16="http://schemas.microsoft.com/office/drawing/2014/main" id="{EDB3375B-F84C-1046-A785-780DB30BE4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63800" y="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2" name="Image 3">
            <a:extLst>
              <a:ext uri="{FF2B5EF4-FFF2-40B4-BE49-F238E27FC236}">
                <a16:creationId xmlns:a16="http://schemas.microsoft.com/office/drawing/2014/main" id="{EE290925-C3AE-214C-BA76-91D84C897B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600" y="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8" name="Image 4">
            <a:extLst>
              <a:ext uri="{FF2B5EF4-FFF2-40B4-BE49-F238E27FC236}">
                <a16:creationId xmlns:a16="http://schemas.microsoft.com/office/drawing/2014/main" id="{4C7D51BD-B561-FB41-81FF-A3E739D1868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63800" y="342900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3" name="Image 5">
            <a:extLst>
              <a:ext uri="{FF2B5EF4-FFF2-40B4-BE49-F238E27FC236}">
                <a16:creationId xmlns:a16="http://schemas.microsoft.com/office/drawing/2014/main" id="{2A3A697C-582A-E04E-9B9E-A49F78A148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7600" y="342900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D88602B-D532-4FE8-A4A2-1DFA9ACE90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0" name="Slide Number Placeholder 40">
            <a:extLst>
              <a:ext uri="{FF2B5EF4-FFF2-40B4-BE49-F238E27FC236}">
                <a16:creationId xmlns:a16="http://schemas.microsoft.com/office/drawing/2014/main" id="{B82EA542-38C8-43AA-8077-ADB9F2BE3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98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160">
          <p15:clr>
            <a:srgbClr val="A4A3A4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>
            <a:extLst>
              <a:ext uri="{FF2B5EF4-FFF2-40B4-BE49-F238E27FC236}">
                <a16:creationId xmlns:a16="http://schemas.microsoft.com/office/drawing/2014/main" id="{CD55288D-EDEE-8A44-B684-7AEDA0ADBF9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C5EEB-F409-4669-8154-0E1FCC409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9" name="Slide Number Placeholder 40">
            <a:extLst>
              <a:ext uri="{FF2B5EF4-FFF2-40B4-BE49-F238E27FC236}">
                <a16:creationId xmlns:a16="http://schemas.microsoft.com/office/drawing/2014/main" id="{44632212-7C1D-4651-8595-9D3B9F611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5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5" name="Section Title">
            <a:extLst>
              <a:ext uri="{FF2B5EF4-FFF2-40B4-BE49-F238E27FC236}">
                <a16:creationId xmlns:a16="http://schemas.microsoft.com/office/drawing/2014/main" id="{44DDFFED-00CD-0941-A152-8C41318E072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8" name="Headline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19" name="Content">
            <a:extLst>
              <a:ext uri="{FF2B5EF4-FFF2-40B4-BE49-F238E27FC236}">
                <a16:creationId xmlns:a16="http://schemas.microsoft.com/office/drawing/2014/main" id="{0E997C13-8605-D843-B2D5-15BDA9B8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22154"/>
            <a:ext cx="11112000" cy="46960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DD2FBF89-3AE7-CB44-8C2F-F30AA077649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B2EFB88-C4A4-4F2B-ACE1-2E97E70D3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2" name="Slide Number Placeholder 40">
            <a:extLst>
              <a:ext uri="{FF2B5EF4-FFF2-40B4-BE49-F238E27FC236}">
                <a16:creationId xmlns:a16="http://schemas.microsoft.com/office/drawing/2014/main" id="{53F4C072-3FE0-41BD-9A6C-899A7480A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09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with Left Bar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E4F286C4-D991-AC41-A9CF-D3D7F941F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  <a:solidFill>
            <a:schemeClr val="bg2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2BCBE9C-7E1A-904E-A11E-B51B267194FA}"/>
                </a:ext>
              </a:extLst>
            </p:cNvPr>
            <p:cNvSpPr/>
            <p:nvPr userDrawn="1"/>
          </p:nvSpPr>
          <p:spPr>
            <a:xfrm>
              <a:off x="180002" y="1"/>
              <a:ext cx="1201199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D63E351-67DC-4202-99B8-93577735BB38}"/>
                </a:ext>
              </a:extLst>
            </p:cNvPr>
            <p:cNvSpPr/>
            <p:nvPr userDrawn="1"/>
          </p:nvSpPr>
          <p:spPr>
            <a:xfrm>
              <a:off x="0" y="0"/>
              <a:ext cx="12192000" cy="540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215132-E705-4AE8-87FE-825342EA6CC7}"/>
                </a:ext>
              </a:extLst>
            </p:cNvPr>
            <p:cNvSpPr/>
            <p:nvPr userDrawn="1"/>
          </p:nvSpPr>
          <p:spPr>
            <a:xfrm>
              <a:off x="0" y="6318250"/>
              <a:ext cx="12192000" cy="53975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</p:grpSp>
      <p:grpSp>
        <p:nvGrpSpPr>
          <p:cNvPr id="17" name="Ampersand Roundel">
            <a:extLst>
              <a:ext uri="{FF2B5EF4-FFF2-40B4-BE49-F238E27FC236}">
                <a16:creationId xmlns:a16="http://schemas.microsoft.com/office/drawing/2014/main" id="{EC715C30-D3B3-4AB3-90C3-FE4C6D278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8" name="Roundel">
              <a:extLst>
                <a:ext uri="{FF2B5EF4-FFF2-40B4-BE49-F238E27FC236}">
                  <a16:creationId xmlns:a16="http://schemas.microsoft.com/office/drawing/2014/main" id="{6E1E168A-64A8-4DDB-8D8A-2255092297ED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9" name="Ampersand">
              <a:extLst>
                <a:ext uri="{FF2B5EF4-FFF2-40B4-BE49-F238E27FC236}">
                  <a16:creationId xmlns:a16="http://schemas.microsoft.com/office/drawing/2014/main" id="{ECC266E7-4BDA-4BAD-A717-7EB9AFCB0D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3" name="Guide">
            <a:extLst>
              <a:ext uri="{FF2B5EF4-FFF2-40B4-BE49-F238E27FC236}">
                <a16:creationId xmlns:a16="http://schemas.microsoft.com/office/drawing/2014/main" id="{BB1291DA-FE76-4070-B029-AFB7BB83C3A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</a:rPr>
              <a:t>Change side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E3DB0C22-D3E7-C04D-9750-A2E80052D3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595438" y="1455846"/>
            <a:ext cx="9001124" cy="3960002"/>
          </a:xfrm>
        </p:spPr>
        <p:txBody>
          <a:bodyPr anchor="ctr"/>
          <a:lstStyle>
            <a:lvl1pPr marL="0" indent="0">
              <a:lnSpc>
                <a:spcPct val="90000"/>
              </a:lnSpc>
              <a:spcAft>
                <a:spcPts val="1200"/>
              </a:spcAft>
              <a:buNone/>
              <a:defRPr sz="5400" b="0">
                <a:latin typeface="+mj-lt"/>
              </a:defRPr>
            </a:lvl1pPr>
            <a:lvl2pPr marL="0" indent="0">
              <a:buNone/>
              <a:defRPr sz="6600">
                <a:latin typeface="+mj-lt"/>
              </a:defRPr>
            </a:lvl2pPr>
            <a:lvl3pPr marL="0" indent="0">
              <a:buNone/>
              <a:defRPr sz="6600">
                <a:latin typeface="+mj-lt"/>
              </a:defRPr>
            </a:lvl3pPr>
            <a:lvl4pPr marL="0" indent="0">
              <a:buNone/>
              <a:defRPr sz="6600">
                <a:latin typeface="+mj-lt"/>
              </a:defRPr>
            </a:lvl4pPr>
            <a:lvl5pPr marL="0" indent="0">
              <a:buNone/>
              <a:defRPr sz="6600">
                <a:latin typeface="+mj-lt"/>
              </a:defRPr>
            </a:lvl5pPr>
          </a:lstStyle>
          <a:p>
            <a:pPr lvl="0"/>
            <a:r>
              <a:rPr lang="en-GB"/>
              <a:t>Place your headline/key message here in DM Serif Display 54pt</a:t>
            </a:r>
          </a:p>
        </p:txBody>
      </p:sp>
      <p:sp>
        <p:nvSpPr>
          <p:cNvPr id="14" name="Source">
            <a:extLst>
              <a:ext uri="{FF2B5EF4-FFF2-40B4-BE49-F238E27FC236}">
                <a16:creationId xmlns:a16="http://schemas.microsoft.com/office/drawing/2014/main" id="{E88022F7-7097-924A-BBD8-5F30B851FD4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DB7195D7-9302-4A5F-BA92-96E3D6A6D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1" name="Slide Number Placeholder 40">
            <a:extLst>
              <a:ext uri="{FF2B5EF4-FFF2-40B4-BE49-F238E27FC236}">
                <a16:creationId xmlns:a16="http://schemas.microsoft.com/office/drawing/2014/main" id="{941267D7-9FE1-4784-9A35-3B0BEBB3E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7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675">
          <p15:clr>
            <a:srgbClr val="A4A3A4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Background">
            <a:extLst>
              <a:ext uri="{FF2B5EF4-FFF2-40B4-BE49-F238E27FC236}">
                <a16:creationId xmlns:a16="http://schemas.microsoft.com/office/drawing/2014/main" id="{54BC300F-5C53-8D45-87DA-F7F4F9F20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2"/>
          </a:solidFill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21058BA-6708-064C-B029-95E25B5FC701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6F1008-DCDF-9C49-B3B9-EAD6EFAAE1D3}"/>
                </a:ext>
              </a:extLst>
            </p:cNvPr>
            <p:cNvSpPr/>
            <p:nvPr userDrawn="1"/>
          </p:nvSpPr>
          <p:spPr>
            <a:xfrm>
              <a:off x="4224338" y="0"/>
              <a:ext cx="796766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7B18961-806A-E548-B804-8A74E10778B0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Ampersand Roundel">
            <a:extLst>
              <a:ext uri="{FF2B5EF4-FFF2-40B4-BE49-F238E27FC236}">
                <a16:creationId xmlns:a16="http://schemas.microsoft.com/office/drawing/2014/main" id="{5942979E-BC03-4DCE-BBDA-15C71DF25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0" name="Roundel">
              <a:extLst>
                <a:ext uri="{FF2B5EF4-FFF2-40B4-BE49-F238E27FC236}">
                  <a16:creationId xmlns:a16="http://schemas.microsoft.com/office/drawing/2014/main" id="{603D9087-AED5-4D63-940B-BBAA8BC730EB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8" name="Ampersand">
              <a:extLst>
                <a:ext uri="{FF2B5EF4-FFF2-40B4-BE49-F238E27FC236}">
                  <a16:creationId xmlns:a16="http://schemas.microsoft.com/office/drawing/2014/main" id="{56357A45-6D80-407B-A9C5-6F5330A3DF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7" name="Guide">
            <a:extLst>
              <a:ext uri="{FF2B5EF4-FFF2-40B4-BE49-F238E27FC236}">
                <a16:creationId xmlns:a16="http://schemas.microsoft.com/office/drawing/2014/main" id="{D343991C-1F52-5D42-B5CE-56767F0CB9BA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21" name="Headline">
            <a:extLst>
              <a:ext uri="{FF2B5EF4-FFF2-40B4-BE49-F238E27FC236}">
                <a16:creationId xmlns:a16="http://schemas.microsoft.com/office/drawing/2014/main" id="{25A90C3C-CAB9-C145-9072-FB4F0F79C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3144338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agenda title here</a:t>
            </a:r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187EA9A9-CD70-4BF9-ABFD-09BEF5E35E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24338" y="1265101"/>
            <a:ext cx="7427913" cy="4327798"/>
          </a:xfrm>
        </p:spPr>
        <p:txBody>
          <a:bodyPr anchor="ctr"/>
          <a:lstStyle>
            <a:lvl1pPr marL="270000" indent="-270000">
              <a:spcAft>
                <a:spcPts val="1800"/>
              </a:spcAft>
              <a:buClr>
                <a:schemeClr val="tx2"/>
              </a:buClr>
              <a:buFont typeface="System Font Regular"/>
              <a:buChar char="+"/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/>
              <a:t>Place agenda item here, use indent for next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ource">
            <a:extLst>
              <a:ext uri="{FF2B5EF4-FFF2-40B4-BE49-F238E27FC236}">
                <a16:creationId xmlns:a16="http://schemas.microsoft.com/office/drawing/2014/main" id="{BB394820-478B-4D4C-B681-AC88835E576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AD70565-186D-4DA0-B819-7B0407086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4" name="Slide Number Placeholder 40">
            <a:extLst>
              <a:ext uri="{FF2B5EF4-FFF2-40B4-BE49-F238E27FC236}">
                <a16:creationId xmlns:a16="http://schemas.microsoft.com/office/drawing/2014/main" id="{85EBEC9D-9CAC-4F82-B08D-49622CAB5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77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3" pos="2320">
          <p15:clr>
            <a:srgbClr val="A4A3A4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Left Content Right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Background">
            <a:extLst>
              <a:ext uri="{FF2B5EF4-FFF2-40B4-BE49-F238E27FC236}">
                <a16:creationId xmlns:a16="http://schemas.microsoft.com/office/drawing/2014/main" id="{4B43B580-8A7A-6E45-9B99-E852EFEF0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3569617-F31B-A74D-9E07-D7453DF788B9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5A4B23-0503-554F-8081-55C9C22A3C7D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9C9425E-120F-5844-B8A8-A2FF1749692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Ampersand Roundel">
            <a:extLst>
              <a:ext uri="{FF2B5EF4-FFF2-40B4-BE49-F238E27FC236}">
                <a16:creationId xmlns:a16="http://schemas.microsoft.com/office/drawing/2014/main" id="{84ADD606-CC88-E84C-BF65-892C4D088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6" name="Roundel">
              <a:extLst>
                <a:ext uri="{FF2B5EF4-FFF2-40B4-BE49-F238E27FC236}">
                  <a16:creationId xmlns:a16="http://schemas.microsoft.com/office/drawing/2014/main" id="{8C0AEC82-C6B1-FD40-AB58-FA633DB9E2D8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7" name="Ampersand">
              <a:extLst>
                <a:ext uri="{FF2B5EF4-FFF2-40B4-BE49-F238E27FC236}">
                  <a16:creationId xmlns:a16="http://schemas.microsoft.com/office/drawing/2014/main" id="{05765C15-8920-6949-844F-4CD108F5DD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6" name="Guide: Top Bar Color">
            <a:extLst>
              <a:ext uri="{FF2B5EF4-FFF2-40B4-BE49-F238E27FC236}">
                <a16:creationId xmlns:a16="http://schemas.microsoft.com/office/drawing/2014/main" id="{BB77293D-3B45-496F-985A-2D49F42519A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12" name="Section Title">
            <a:extLst>
              <a:ext uri="{FF2B5EF4-FFF2-40B4-BE49-F238E27FC236}">
                <a16:creationId xmlns:a16="http://schemas.microsoft.com/office/drawing/2014/main" id="{59295A61-8A9F-3A4B-AEEB-FE5BDA321CE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22" name="Headline">
            <a:extLst>
              <a:ext uri="{FF2B5EF4-FFF2-40B4-BE49-F238E27FC236}">
                <a16:creationId xmlns:a16="http://schemas.microsoft.com/office/drawing/2014/main" id="{E75E150D-FDBC-4AA5-B01E-4AC2F46778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749" y="2147093"/>
            <a:ext cx="5016500" cy="2563813"/>
          </a:xfrm>
        </p:spPr>
        <p:txBody>
          <a:bodyPr rIns="180000" anchor="ctr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27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GB"/>
              <a:t>Place your headline here in DM Serif Display</a:t>
            </a:r>
            <a:endParaRPr lang="en-US"/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C044C89A-F538-465D-BB2C-2D35F82F780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539425"/>
            <a:ext cx="5556251" cy="5779150"/>
          </a:xfrm>
        </p:spPr>
        <p:txBody>
          <a:bodyPr anchor="ctr"/>
          <a:lstStyle>
            <a:lvl1pPr>
              <a:spcAft>
                <a:spcPts val="1800"/>
              </a:spcAft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71678661-48CA-D74F-BDC7-0D406457350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FAD5A7DE-1EDC-4CB5-9787-DF3245081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4" name="Slide Number Placeholder 40">
            <a:extLst>
              <a:ext uri="{FF2B5EF4-FFF2-40B4-BE49-F238E27FC236}">
                <a16:creationId xmlns:a16="http://schemas.microsoft.com/office/drawing/2014/main" id="{F0B55546-8FB5-4DFB-AF0C-28971AC42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06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2" pos="5019">
          <p15:clr>
            <a:srgbClr val="A4A3A4"/>
          </p15:clr>
        </p15:guide>
        <p15:guide id="3" pos="1481">
          <p15:clr>
            <a:srgbClr val="A4A3A4"/>
          </p15:clr>
        </p15:guide>
        <p15:guide id="4" pos="6199">
          <p15:clr>
            <a:srgbClr val="A4A3A4"/>
          </p15:clr>
        </p15:guide>
        <p15:guide id="5" pos="3840">
          <p15:clr>
            <a:srgbClr val="A4A3A4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Right Two-Third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D6C55250-81B5-4E1B-8A0E-45CB83B58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07FB3E1-A915-4F88-8F88-5A4B9B203C6E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10F06-D22F-44A9-8B8D-4D34EAD3C190}"/>
                </a:ext>
              </a:extLst>
            </p:cNvPr>
            <p:cNvSpPr/>
            <p:nvPr userDrawn="1"/>
          </p:nvSpPr>
          <p:spPr>
            <a:xfrm>
              <a:off x="3684338" y="0"/>
              <a:ext cx="8507662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1E1B63-1761-49D2-8F8D-D8A9299DB1D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16" name="Guide">
            <a:extLst>
              <a:ext uri="{FF2B5EF4-FFF2-40B4-BE49-F238E27FC236}">
                <a16:creationId xmlns:a16="http://schemas.microsoft.com/office/drawing/2014/main" id="{A78A7B08-5791-4859-8036-B4E63D41520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2" name="Section Title">
            <a:extLst>
              <a:ext uri="{FF2B5EF4-FFF2-40B4-BE49-F238E27FC236}">
                <a16:creationId xmlns:a16="http://schemas.microsoft.com/office/drawing/2014/main" id="{B45FF094-F66E-8F49-BCBB-87ED74C310A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3135782" cy="212832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40" name="Headline">
            <a:extLst>
              <a:ext uri="{FF2B5EF4-FFF2-40B4-BE49-F238E27FC236}">
                <a16:creationId xmlns:a16="http://schemas.microsoft.com/office/drawing/2014/main" id="{6DFBD585-E19C-164F-87A3-9472C1A45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1"/>
            <a:ext cx="3144336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dirty="0">
                <a:solidFill>
                  <a:schemeClr val="tx1"/>
                </a:solidFill>
                <a:latin typeface="DM Serif Display" pitchFamily="2" charset="0"/>
                <a:ea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41" name="Text">
            <a:extLst>
              <a:ext uri="{FF2B5EF4-FFF2-40B4-BE49-F238E27FC236}">
                <a16:creationId xmlns:a16="http://schemas.microsoft.com/office/drawing/2014/main" id="{85256AF8-6177-E243-8844-2E859A69A8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3144337" cy="3414101"/>
          </a:xfrm>
          <a:prstGeom prst="rect">
            <a:avLst/>
          </a:prstGeom>
        </p:spPr>
        <p:txBody>
          <a:bodyPr anchor="t"/>
          <a:lstStyle>
            <a:lvl1pPr mar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  <a:defRPr lang="en-GB" sz="1100" b="0" i="0" kern="1200" cap="none" baseline="0" dirty="0" smtClean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 defTabSz="270000">
              <a:spcAft>
                <a:spcPts val="600"/>
              </a:spcAft>
              <a:buFont typeface="Arial" panose="020B0604020202020204" pitchFamily="34" charset="0"/>
              <a:buChar char="•"/>
              <a:defRPr lang="en-GB" sz="11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defTabSz="2700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100"/>
            </a:lvl3pPr>
            <a:lvl4pPr marL="540000" indent="-180000" defTabSz="270000">
              <a:spcAft>
                <a:spcPts val="600"/>
              </a:spcAft>
              <a:buClrTx/>
              <a:defRPr sz="1100"/>
            </a:lvl4pPr>
            <a:lvl5pPr marL="720000" indent="-180000" defTabSz="270000">
              <a:spcAft>
                <a:spcPts val="600"/>
              </a:spcAft>
              <a:buClrTx/>
              <a:defRPr sz="11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Place text here in 11pt for long paragraphs or 18pt if short, use indent for more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19" name="Image">
            <a:extLst>
              <a:ext uri="{FF2B5EF4-FFF2-40B4-BE49-F238E27FC236}">
                <a16:creationId xmlns:a16="http://schemas.microsoft.com/office/drawing/2014/main" id="{E8BC6B84-1BEC-4508-BB6F-EE27557D8DA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224339" y="0"/>
            <a:ext cx="7967662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18" name="Source">
            <a:extLst>
              <a:ext uri="{FF2B5EF4-FFF2-40B4-BE49-F238E27FC236}">
                <a16:creationId xmlns:a16="http://schemas.microsoft.com/office/drawing/2014/main" id="{90CBE2DB-94DD-8147-82FA-992671E286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7" name="Ampersand Roundel">
            <a:extLst>
              <a:ext uri="{FF2B5EF4-FFF2-40B4-BE49-F238E27FC236}">
                <a16:creationId xmlns:a16="http://schemas.microsoft.com/office/drawing/2014/main" id="{95971859-04DE-4A43-8DE7-3B501E7B5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3" name="Roundel">
              <a:extLst>
                <a:ext uri="{FF2B5EF4-FFF2-40B4-BE49-F238E27FC236}">
                  <a16:creationId xmlns:a16="http://schemas.microsoft.com/office/drawing/2014/main" id="{327AE37A-FF07-4C13-9EE2-52E3DE1731AD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4" name="Ampersand">
              <a:extLst>
                <a:ext uri="{FF2B5EF4-FFF2-40B4-BE49-F238E27FC236}">
                  <a16:creationId xmlns:a16="http://schemas.microsoft.com/office/drawing/2014/main" id="{CAE0E739-5DC4-49BD-B4A0-6243BAD873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F5D63FF-2FF5-4029-956C-9E9458D11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6" name="Slide Number Placeholder 40">
            <a:extLst>
              <a:ext uri="{FF2B5EF4-FFF2-40B4-BE49-F238E27FC236}">
                <a16:creationId xmlns:a16="http://schemas.microsoft.com/office/drawing/2014/main" id="{84E2D4C4-1A73-48AF-9320-898E05ECA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7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2" pos="5178">
          <p15:clr>
            <a:srgbClr val="A4A3A4"/>
          </p15:clr>
        </p15:guide>
        <p15:guide id="3" pos="2320">
          <p15:clr>
            <a:srgbClr val="A4A3A4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Right Half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D6C55250-81B5-4E1B-8A0E-45CB83B58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07FB3E1-A915-4F88-8F88-5A4B9B203C6E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10F06-D22F-44A9-8B8D-4D34EAD3C190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1E1B63-1761-49D2-8F8D-D8A9299DB1D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16" name="Guide">
            <a:extLst>
              <a:ext uri="{FF2B5EF4-FFF2-40B4-BE49-F238E27FC236}">
                <a16:creationId xmlns:a16="http://schemas.microsoft.com/office/drawing/2014/main" id="{A78A7B08-5791-4859-8036-B4E63D41520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4" name="Section Title">
            <a:extLst>
              <a:ext uri="{FF2B5EF4-FFF2-40B4-BE49-F238E27FC236}">
                <a16:creationId xmlns:a16="http://schemas.microsoft.com/office/drawing/2014/main" id="{85349D26-12C9-EF48-9773-B6A8F471FC3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8" name="Headline">
            <a:extLst>
              <a:ext uri="{FF2B5EF4-FFF2-40B4-BE49-F238E27FC236}">
                <a16:creationId xmlns:a16="http://schemas.microsoft.com/office/drawing/2014/main" id="{DDDB160C-1DCE-BA49-AFD2-8E718D061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5016249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42251EFC-8442-384D-99E7-0724EAF9CB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5016251" cy="3414101"/>
          </a:xfrm>
          <a:prstGeom prst="rect">
            <a:avLst/>
          </a:prstGeom>
        </p:spPr>
        <p:txBody>
          <a:bodyPr anchor="t"/>
          <a:lstStyle>
            <a:lvl1pPr marL="0" indent="0" algn="l" defTabSz="27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GB" sz="1100" b="0" i="0" kern="1200" cap="none" baseline="0" dirty="0" smtClean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 defTabSz="270000">
              <a:spcAft>
                <a:spcPts val="600"/>
              </a:spcAft>
              <a:buFont typeface="Arial" panose="020B0604020202020204" pitchFamily="34" charset="0"/>
              <a:buChar char="•"/>
              <a:defRPr lang="en-GB" sz="11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defTabSz="2700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100"/>
            </a:lvl3pPr>
            <a:lvl4pPr marL="540000" indent="-180000" defTabSz="270000">
              <a:spcAft>
                <a:spcPts val="600"/>
              </a:spcAft>
              <a:buClrTx/>
              <a:defRPr sz="1100"/>
            </a:lvl4pPr>
            <a:lvl5pPr marL="720000" indent="-180000" defTabSz="270000">
              <a:spcAft>
                <a:spcPts val="600"/>
              </a:spcAft>
              <a:buClrTx/>
              <a:defRPr sz="11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Place text here in 11pt for long paragraphs or 18pt if short, use indent for more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19" name="Image">
            <a:extLst>
              <a:ext uri="{FF2B5EF4-FFF2-40B4-BE49-F238E27FC236}">
                <a16:creationId xmlns:a16="http://schemas.microsoft.com/office/drawing/2014/main" id="{E8BC6B84-1BEC-4508-BB6F-EE27557D8DA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0" name="Source">
            <a:extLst>
              <a:ext uri="{FF2B5EF4-FFF2-40B4-BE49-F238E27FC236}">
                <a16:creationId xmlns:a16="http://schemas.microsoft.com/office/drawing/2014/main" id="{E6C7C8D4-F7E9-C145-AF63-FC8473A4FD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7" name="Ampersand Roundel">
            <a:extLst>
              <a:ext uri="{FF2B5EF4-FFF2-40B4-BE49-F238E27FC236}">
                <a16:creationId xmlns:a16="http://schemas.microsoft.com/office/drawing/2014/main" id="{76E9ED29-2B61-4569-9917-749411518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5" name="Roundel">
              <a:extLst>
                <a:ext uri="{FF2B5EF4-FFF2-40B4-BE49-F238E27FC236}">
                  <a16:creationId xmlns:a16="http://schemas.microsoft.com/office/drawing/2014/main" id="{A9595348-3E6A-49E6-9C0B-FBAC954557DE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6" name="Ampersand">
              <a:extLst>
                <a:ext uri="{FF2B5EF4-FFF2-40B4-BE49-F238E27FC236}">
                  <a16:creationId xmlns:a16="http://schemas.microsoft.com/office/drawing/2014/main" id="{CF8DA59D-C369-4635-9F8A-77D25142FD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9E729EC9-7E77-47DD-939F-69EDCA96D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8" name="Slide Number Placeholder 40">
            <a:extLst>
              <a:ext uri="{FF2B5EF4-FFF2-40B4-BE49-F238E27FC236}">
                <a16:creationId xmlns:a16="http://schemas.microsoft.com/office/drawing/2014/main" id="{76B785F6-F2E1-40BE-BBFB-9A015133F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39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Document, Dar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dient Overlay">
            <a:extLst>
              <a:ext uri="{FF2B5EF4-FFF2-40B4-BE49-F238E27FC236}">
                <a16:creationId xmlns:a16="http://schemas.microsoft.com/office/drawing/2014/main" id="{DF4BD4B6-4C6E-7046-AF95-DAB0E711D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7" name="Top Bar">
            <a:extLst>
              <a:ext uri="{FF2B5EF4-FFF2-40B4-BE49-F238E27FC236}">
                <a16:creationId xmlns:a16="http://schemas.microsoft.com/office/drawing/2014/main" id="{4E68CE1F-3ADD-7440-B3B7-52D37E328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2" name="Guide">
            <a:extLst>
              <a:ext uri="{FF2B5EF4-FFF2-40B4-BE49-F238E27FC236}">
                <a16:creationId xmlns:a16="http://schemas.microsoft.com/office/drawing/2014/main" id="{467AB5E5-6E26-9349-99B0-B1C5CB0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 custom background image: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Picture or texture fill &gt; Insert (from file)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77276224-79D2-4F72-AB20-805E1CC86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BE76B3CD-64C2-4485-A532-CB8F1A70C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ACE20DAF-D09B-4B06-A776-8FFA1331E3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353174F5-2F9E-4820-9998-8396C3ECF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2F50E754-65A2-44C2-ACB6-1F78E849F62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68179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Right Half Mid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D6C55250-81B5-4E1B-8A0E-45CB83B58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2"/>
          </a:solidFill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07FB3E1-A915-4F88-8F88-5A4B9B203C6E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10F06-D22F-44A9-8B8D-4D34EAD3C190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1E1B63-1761-49D2-8F8D-D8A9299DB1D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16" name="Guide">
            <a:extLst>
              <a:ext uri="{FF2B5EF4-FFF2-40B4-BE49-F238E27FC236}">
                <a16:creationId xmlns:a16="http://schemas.microsoft.com/office/drawing/2014/main" id="{A78A7B08-5791-4859-8036-B4E63D41520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4" name="Section Title">
            <a:extLst>
              <a:ext uri="{FF2B5EF4-FFF2-40B4-BE49-F238E27FC236}">
                <a16:creationId xmlns:a16="http://schemas.microsoft.com/office/drawing/2014/main" id="{395C0530-B9B9-024A-B464-16C5DACC9F7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8" name="Headline">
            <a:extLst>
              <a:ext uri="{FF2B5EF4-FFF2-40B4-BE49-F238E27FC236}">
                <a16:creationId xmlns:a16="http://schemas.microsoft.com/office/drawing/2014/main" id="{DDDB160C-1DCE-BA49-AFD2-8E718D061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1339327"/>
            <a:ext cx="5016249" cy="11965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42251EFC-8442-384D-99E7-0724EAF9CB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50"/>
            <a:ext cx="5016251" cy="2982824"/>
          </a:xfrm>
          <a:prstGeom prst="rect">
            <a:avLst/>
          </a:prstGeom>
        </p:spPr>
        <p:txBody>
          <a:bodyPr anchor="t"/>
          <a:lstStyle>
            <a:lvl1pPr marL="0" indent="0" algn="l" defTabSz="27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GB" sz="1800" b="0" i="0" kern="1200" cap="none" baseline="0" dirty="0" smtClean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 defTabSz="270000">
              <a:spcAft>
                <a:spcPts val="600"/>
              </a:spcAft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defTabSz="2700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800"/>
            </a:lvl3pPr>
            <a:lvl4pPr marL="540000" indent="-180000" defTabSz="270000">
              <a:spcAft>
                <a:spcPts val="600"/>
              </a:spcAft>
              <a:buClrTx/>
              <a:defRPr sz="1800"/>
            </a:lvl4pPr>
            <a:lvl5pPr marL="720000" indent="-180000" defTabSz="270000">
              <a:spcAft>
                <a:spcPts val="600"/>
              </a:spcAft>
              <a:buClrTx/>
              <a:defRPr sz="18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Place text here in 18pt or 11pt for long paragraphs, use indent for more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19" name="Image">
            <a:extLst>
              <a:ext uri="{FF2B5EF4-FFF2-40B4-BE49-F238E27FC236}">
                <a16:creationId xmlns:a16="http://schemas.microsoft.com/office/drawing/2014/main" id="{E8BC6B84-1BEC-4508-BB6F-EE27557D8DA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6000" y="1339327"/>
            <a:ext cx="6096000" cy="417934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0" name="Source">
            <a:extLst>
              <a:ext uri="{FF2B5EF4-FFF2-40B4-BE49-F238E27FC236}">
                <a16:creationId xmlns:a16="http://schemas.microsoft.com/office/drawing/2014/main" id="{F7A0AC14-9475-9A4C-8E2C-7C14D6B1506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7" name="Ampersand Roundel">
            <a:extLst>
              <a:ext uri="{FF2B5EF4-FFF2-40B4-BE49-F238E27FC236}">
                <a16:creationId xmlns:a16="http://schemas.microsoft.com/office/drawing/2014/main" id="{5F19EABE-E2A8-4612-8667-504DDB29B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5" name="Roundel">
              <a:extLst>
                <a:ext uri="{FF2B5EF4-FFF2-40B4-BE49-F238E27FC236}">
                  <a16:creationId xmlns:a16="http://schemas.microsoft.com/office/drawing/2014/main" id="{65C577CB-DD61-47C3-B8C8-3F0DB8C02EF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6" name="Ampersand">
              <a:extLst>
                <a:ext uri="{FF2B5EF4-FFF2-40B4-BE49-F238E27FC236}">
                  <a16:creationId xmlns:a16="http://schemas.microsoft.com/office/drawing/2014/main" id="{ACD6A13B-44F6-42E0-A9AC-6A5C1054D4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1589AC3-1F7B-4E6F-A717-CC8A6381F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8" name="Slide Number Placeholder 40">
            <a:extLst>
              <a:ext uri="{FF2B5EF4-FFF2-40B4-BE49-F238E27FC236}">
                <a16:creationId xmlns:a16="http://schemas.microsoft.com/office/drawing/2014/main" id="{CE4D1CF4-1501-431E-956A-E8DAAC076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84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 Left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D6C55250-81B5-4E1B-8A0E-45CB83B58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07FB3E1-A915-4F88-8F88-5A4B9B203C6E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10F06-D22F-44A9-8B8D-4D34EAD3C190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1E1B63-1761-49D2-8F8D-D8A9299DB1D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16" name="Guide">
            <a:extLst>
              <a:ext uri="{FF2B5EF4-FFF2-40B4-BE49-F238E27FC236}">
                <a16:creationId xmlns:a16="http://schemas.microsoft.com/office/drawing/2014/main" id="{A78A7B08-5791-4859-8036-B4E63D41520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7" name="Section Title">
            <a:extLst>
              <a:ext uri="{FF2B5EF4-FFF2-40B4-BE49-F238E27FC236}">
                <a16:creationId xmlns:a16="http://schemas.microsoft.com/office/drawing/2014/main" id="{72938EBB-1FBA-9F4F-9E74-57A1B234D35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9" name="Image">
            <a:extLst>
              <a:ext uri="{FF2B5EF4-FFF2-40B4-BE49-F238E27FC236}">
                <a16:creationId xmlns:a16="http://schemas.microsoft.com/office/drawing/2014/main" id="{E8BC6B84-1BEC-4508-BB6F-EE27557D8DA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51" y="539425"/>
            <a:ext cx="5016499" cy="54105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17" name="Quote">
            <a:extLst>
              <a:ext uri="{FF2B5EF4-FFF2-40B4-BE49-F238E27FC236}">
                <a16:creationId xmlns:a16="http://schemas.microsoft.com/office/drawing/2014/main" id="{601B6B3D-5FA7-C54C-9B99-9638285D92F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5999" y="1657351"/>
            <a:ext cx="5554365" cy="3543298"/>
          </a:xfrm>
        </p:spPr>
        <p:txBody>
          <a:bodyPr rIns="180000" anchor="ctr"/>
          <a:lstStyle>
            <a:lvl1pPr marL="0" indent="0" algn="l" defTabSz="806846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48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  <a:defRPr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/>
              <a:t>Place quote here in DM Serif Display</a:t>
            </a:r>
          </a:p>
          <a:p>
            <a:pPr lvl="1"/>
            <a:r>
              <a:rPr lang="en-US"/>
              <a:t>PLACE SOURCE HERE IN OPEN SANS</a:t>
            </a:r>
          </a:p>
        </p:txBody>
      </p:sp>
      <p:sp>
        <p:nvSpPr>
          <p:cNvPr id="24" name="Source">
            <a:extLst>
              <a:ext uri="{FF2B5EF4-FFF2-40B4-BE49-F238E27FC236}">
                <a16:creationId xmlns:a16="http://schemas.microsoft.com/office/drawing/2014/main" id="{8D928826-539E-0B4B-BF9C-FDAF2C80A77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8" name="Ampersand Roundel">
            <a:extLst>
              <a:ext uri="{FF2B5EF4-FFF2-40B4-BE49-F238E27FC236}">
                <a16:creationId xmlns:a16="http://schemas.microsoft.com/office/drawing/2014/main" id="{077EA701-FF81-4A7E-8AAA-B3B9EEB0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0" name="Roundel">
              <a:extLst>
                <a:ext uri="{FF2B5EF4-FFF2-40B4-BE49-F238E27FC236}">
                  <a16:creationId xmlns:a16="http://schemas.microsoft.com/office/drawing/2014/main" id="{28C1C426-76E9-4527-A3D4-B7AB39B8ECD7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1" name="Ampersand">
              <a:extLst>
                <a:ext uri="{FF2B5EF4-FFF2-40B4-BE49-F238E27FC236}">
                  <a16:creationId xmlns:a16="http://schemas.microsoft.com/office/drawing/2014/main" id="{8594E0FB-0D69-4000-91E6-F0963DD096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DF649BC-83A3-4FD0-B966-5F0F4E6D5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3" name="Slide Number Placeholder 40">
            <a:extLst>
              <a:ext uri="{FF2B5EF4-FFF2-40B4-BE49-F238E27FC236}">
                <a16:creationId xmlns:a16="http://schemas.microsoft.com/office/drawing/2014/main" id="{0744DFF4-A8D0-48A0-B542-D0683D3C9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38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Text List x3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7" name="Section Title">
            <a:extLst>
              <a:ext uri="{FF2B5EF4-FFF2-40B4-BE49-F238E27FC236}">
                <a16:creationId xmlns:a16="http://schemas.microsoft.com/office/drawing/2014/main" id="{C04FFF10-37C7-6345-9F28-4B7A50DBB4A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8" name="Headline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9" name="Subheadline 1">
            <a:extLst>
              <a:ext uri="{FF2B5EF4-FFF2-40B4-BE49-F238E27FC236}">
                <a16:creationId xmlns:a16="http://schemas.microsoft.com/office/drawing/2014/main" id="{1321CF95-D5D4-9D48-9952-1FCEE036F4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5"/>
            <a:ext cx="3342366" cy="162051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cxnSp>
        <p:nvCxnSpPr>
          <p:cNvPr id="4" name="Line 1">
            <a:extLst>
              <a:ext uri="{FF2B5EF4-FFF2-40B4-BE49-F238E27FC236}">
                <a16:creationId xmlns:a16="http://schemas.microsoft.com/office/drawing/2014/main" id="{00B4E14F-5227-B144-964B-EDA784F46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40000" y="3428999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1">
            <a:extLst>
              <a:ext uri="{FF2B5EF4-FFF2-40B4-BE49-F238E27FC236}">
                <a16:creationId xmlns:a16="http://schemas.microsoft.com/office/drawing/2014/main" id="{1B571C64-32CB-2F4C-9514-541EFD3D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3608713"/>
            <a:ext cx="3342366" cy="23412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300"/>
              </a:spcAft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Subheadline 2">
            <a:extLst>
              <a:ext uri="{FF2B5EF4-FFF2-40B4-BE49-F238E27FC236}">
                <a16:creationId xmlns:a16="http://schemas.microsoft.com/office/drawing/2014/main" id="{4FAD3C46-2C18-AF4B-B2BD-724295470B4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4363" y="1628775"/>
            <a:ext cx="3340006" cy="162051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cxnSp>
        <p:nvCxnSpPr>
          <p:cNvPr id="17" name="Line 2">
            <a:extLst>
              <a:ext uri="{FF2B5EF4-FFF2-40B4-BE49-F238E27FC236}">
                <a16:creationId xmlns:a16="http://schemas.microsoft.com/office/drawing/2014/main" id="{AC066DA3-CD0C-954C-B324-60851F57C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424363" y="3428999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2">
            <a:extLst>
              <a:ext uri="{FF2B5EF4-FFF2-40B4-BE49-F238E27FC236}">
                <a16:creationId xmlns:a16="http://schemas.microsoft.com/office/drawing/2014/main" id="{006E5145-484F-4D43-A507-F6A34A541FD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4424363" y="3608713"/>
            <a:ext cx="3340006" cy="23412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300"/>
              </a:spcAft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Subheadline 3">
            <a:extLst>
              <a:ext uri="{FF2B5EF4-FFF2-40B4-BE49-F238E27FC236}">
                <a16:creationId xmlns:a16="http://schemas.microsoft.com/office/drawing/2014/main" id="{13B319E3-172E-BA4D-8DFF-7F1A2F8E95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6364" y="1628775"/>
            <a:ext cx="3344001" cy="162051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cxnSp>
        <p:nvCxnSpPr>
          <p:cNvPr id="19" name="Line 3">
            <a:extLst>
              <a:ext uri="{FF2B5EF4-FFF2-40B4-BE49-F238E27FC236}">
                <a16:creationId xmlns:a16="http://schemas.microsoft.com/office/drawing/2014/main" id="{3ABE172B-22B5-D94E-A527-985B199BE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06364" y="3428999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3">
            <a:extLst>
              <a:ext uri="{FF2B5EF4-FFF2-40B4-BE49-F238E27FC236}">
                <a16:creationId xmlns:a16="http://schemas.microsoft.com/office/drawing/2014/main" id="{5F7DB26D-420F-6D46-9CD5-2355241E46D8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306364" y="3608713"/>
            <a:ext cx="3344001" cy="23412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300"/>
              </a:spcAft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4" name="Source">
            <a:extLst>
              <a:ext uri="{FF2B5EF4-FFF2-40B4-BE49-F238E27FC236}">
                <a16:creationId xmlns:a16="http://schemas.microsoft.com/office/drawing/2014/main" id="{32CB83CF-77DB-0141-9953-065C6D3E2D5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089FCB12-5703-41C2-8711-298F01ACE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8" name="Slide Number Placeholder 40">
            <a:extLst>
              <a:ext uri="{FF2B5EF4-FFF2-40B4-BE49-F238E27FC236}">
                <a16:creationId xmlns:a16="http://schemas.microsoft.com/office/drawing/2014/main" id="{0E808A7D-3491-45A5-BA55-A396BE9FD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56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3 Col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6" name="Section Title">
            <a:extLst>
              <a:ext uri="{FF2B5EF4-FFF2-40B4-BE49-F238E27FC236}">
                <a16:creationId xmlns:a16="http://schemas.microsoft.com/office/drawing/2014/main" id="{C6BB78BD-F3A4-4A9E-8C4B-C3E4439108B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27" name="Headline">
            <a:extLst>
              <a:ext uri="{FF2B5EF4-FFF2-40B4-BE49-F238E27FC236}">
                <a16:creationId xmlns:a16="http://schemas.microsoft.com/office/drawing/2014/main" id="{77A8B9AC-7C90-4EA7-BDB7-3F8A14A46E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9" name="Subheadline 1">
            <a:extLst>
              <a:ext uri="{FF2B5EF4-FFF2-40B4-BE49-F238E27FC236}">
                <a16:creationId xmlns:a16="http://schemas.microsoft.com/office/drawing/2014/main" id="{1321CF95-D5D4-9D48-9952-1FCEE036F4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5"/>
            <a:ext cx="3342366" cy="90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0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1B571C64-32CB-2F4C-9514-541EFD3D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2528775"/>
            <a:ext cx="3342366" cy="342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Subheadline 2">
            <a:extLst>
              <a:ext uri="{FF2B5EF4-FFF2-40B4-BE49-F238E27FC236}">
                <a16:creationId xmlns:a16="http://schemas.microsoft.com/office/drawing/2014/main" id="{4FAD3C46-2C18-AF4B-B2BD-724295470B4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4363" y="1628775"/>
            <a:ext cx="3340006" cy="90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0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006E5145-484F-4D43-A507-F6A34A541FD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4424363" y="2528775"/>
            <a:ext cx="3340006" cy="342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Subheadline 3">
            <a:extLst>
              <a:ext uri="{FF2B5EF4-FFF2-40B4-BE49-F238E27FC236}">
                <a16:creationId xmlns:a16="http://schemas.microsoft.com/office/drawing/2014/main" id="{13B319E3-172E-BA4D-8DFF-7F1A2F8E95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6364" y="1628775"/>
            <a:ext cx="3344001" cy="90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0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5F7DB26D-420F-6D46-9CD5-2355241E46D8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306364" y="2528775"/>
            <a:ext cx="3344001" cy="342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Source">
            <a:extLst>
              <a:ext uri="{FF2B5EF4-FFF2-40B4-BE49-F238E27FC236}">
                <a16:creationId xmlns:a16="http://schemas.microsoft.com/office/drawing/2014/main" id="{4CFB91A2-928D-DE45-B59D-90DC893B539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D2679755-6412-4406-A66C-3345C42BB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8" name="Slide Number Placeholder 40">
            <a:extLst>
              <a:ext uri="{FF2B5EF4-FFF2-40B4-BE49-F238E27FC236}">
                <a16:creationId xmlns:a16="http://schemas.microsoft.com/office/drawing/2014/main" id="{B6DD37F7-B596-4981-95C9-07A5B52B0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74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Text List x4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ection Title">
            <a:extLst>
              <a:ext uri="{FF2B5EF4-FFF2-40B4-BE49-F238E27FC236}">
                <a16:creationId xmlns:a16="http://schemas.microsoft.com/office/drawing/2014/main" id="{FCA5C351-3FCF-4203-A6A5-856349B4280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43" name="Headline">
            <a:extLst>
              <a:ext uri="{FF2B5EF4-FFF2-40B4-BE49-F238E27FC236}">
                <a16:creationId xmlns:a16="http://schemas.microsoft.com/office/drawing/2014/main" id="{6BF7CE98-36A6-46FC-AB52-3EC06596CC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E09BA013-7E53-0A4C-9913-ED5DDCC1ED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40001" y="1628775"/>
            <a:ext cx="2371364" cy="162051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cxnSp>
        <p:nvCxnSpPr>
          <p:cNvPr id="30" name="Line 1">
            <a:extLst>
              <a:ext uri="{FF2B5EF4-FFF2-40B4-BE49-F238E27FC236}">
                <a16:creationId xmlns:a16="http://schemas.microsoft.com/office/drawing/2014/main" id="{FF4269F8-4B67-2E46-896F-4AF046A15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0000" y="3428999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1">
            <a:extLst>
              <a:ext uri="{FF2B5EF4-FFF2-40B4-BE49-F238E27FC236}">
                <a16:creationId xmlns:a16="http://schemas.microsoft.com/office/drawing/2014/main" id="{6C28E8ED-A040-2C47-934E-070A1D51BC92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540001" y="3608713"/>
            <a:ext cx="2371364" cy="2341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300"/>
              </a:spcAft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1" name="Subheadline 2">
            <a:extLst>
              <a:ext uri="{FF2B5EF4-FFF2-40B4-BE49-F238E27FC236}">
                <a16:creationId xmlns:a16="http://schemas.microsoft.com/office/drawing/2014/main" id="{01EDC6FE-6780-2340-9306-E8CBD674452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2310" y="1628775"/>
            <a:ext cx="2371364" cy="162051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cxnSp>
        <p:nvCxnSpPr>
          <p:cNvPr id="33" name="Line 2">
            <a:extLst>
              <a:ext uri="{FF2B5EF4-FFF2-40B4-BE49-F238E27FC236}">
                <a16:creationId xmlns:a16="http://schemas.microsoft.com/office/drawing/2014/main" id="{E10E2D4B-F4C1-8745-9C4F-24F84B0ED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52309" y="3428999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2">
            <a:extLst>
              <a:ext uri="{FF2B5EF4-FFF2-40B4-BE49-F238E27FC236}">
                <a16:creationId xmlns:a16="http://schemas.microsoft.com/office/drawing/2014/main" id="{83B401C0-B994-2148-933D-E9D424C2A2A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3452310" y="3608713"/>
            <a:ext cx="2371364" cy="2341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300"/>
              </a:spcAft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4" name="Subheadline 3">
            <a:extLst>
              <a:ext uri="{FF2B5EF4-FFF2-40B4-BE49-F238E27FC236}">
                <a16:creationId xmlns:a16="http://schemas.microsoft.com/office/drawing/2014/main" id="{0996C2ED-23C9-8449-A96D-2DF53EDC5B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64619" y="1628775"/>
            <a:ext cx="2371364" cy="162051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cxnSp>
        <p:nvCxnSpPr>
          <p:cNvPr id="36" name="Line 3">
            <a:extLst>
              <a:ext uri="{FF2B5EF4-FFF2-40B4-BE49-F238E27FC236}">
                <a16:creationId xmlns:a16="http://schemas.microsoft.com/office/drawing/2014/main" id="{AE1E9E5A-F894-DD4C-AE32-5720600C2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64618" y="3428999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3">
            <a:extLst>
              <a:ext uri="{FF2B5EF4-FFF2-40B4-BE49-F238E27FC236}">
                <a16:creationId xmlns:a16="http://schemas.microsoft.com/office/drawing/2014/main" id="{7F608975-73B4-B645-9D28-634BE8DF0E30}"/>
              </a:ext>
            </a:extLst>
          </p:cNvPr>
          <p:cNvSpPr>
            <a:spLocks noGrp="1"/>
          </p:cNvSpPr>
          <p:nvPr>
            <p:ph idx="36"/>
          </p:nvPr>
        </p:nvSpPr>
        <p:spPr>
          <a:xfrm>
            <a:off x="6364619" y="3608713"/>
            <a:ext cx="2371364" cy="2341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300"/>
              </a:spcAft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7" name="Subheadline 4">
            <a:extLst>
              <a:ext uri="{FF2B5EF4-FFF2-40B4-BE49-F238E27FC236}">
                <a16:creationId xmlns:a16="http://schemas.microsoft.com/office/drawing/2014/main" id="{4499E096-DF68-AC44-A91F-90646CEE73E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75892" y="1628775"/>
            <a:ext cx="2371364" cy="162051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cxnSp>
        <p:nvCxnSpPr>
          <p:cNvPr id="39" name="Line 4">
            <a:extLst>
              <a:ext uri="{FF2B5EF4-FFF2-40B4-BE49-F238E27FC236}">
                <a16:creationId xmlns:a16="http://schemas.microsoft.com/office/drawing/2014/main" id="{E1F6A573-AEE1-1948-88F3-0FAD56D0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275891" y="3428999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4">
            <a:extLst>
              <a:ext uri="{FF2B5EF4-FFF2-40B4-BE49-F238E27FC236}">
                <a16:creationId xmlns:a16="http://schemas.microsoft.com/office/drawing/2014/main" id="{1F7D4D39-D6DC-F647-A94F-AFFB903D3866}"/>
              </a:ext>
            </a:extLst>
          </p:cNvPr>
          <p:cNvSpPr>
            <a:spLocks noGrp="1"/>
          </p:cNvSpPr>
          <p:nvPr>
            <p:ph idx="38"/>
          </p:nvPr>
        </p:nvSpPr>
        <p:spPr>
          <a:xfrm>
            <a:off x="9275892" y="3608713"/>
            <a:ext cx="2371364" cy="23412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300"/>
              </a:spcAft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4" name="Source">
            <a:extLst>
              <a:ext uri="{FF2B5EF4-FFF2-40B4-BE49-F238E27FC236}">
                <a16:creationId xmlns:a16="http://schemas.microsoft.com/office/drawing/2014/main" id="{3377B791-2C37-8541-89E8-D0B9884C05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28" name="Ampersand Roundel">
            <a:extLst>
              <a:ext uri="{FF2B5EF4-FFF2-40B4-BE49-F238E27FC236}">
                <a16:creationId xmlns:a16="http://schemas.microsoft.com/office/drawing/2014/main" id="{2D064A57-A0E5-4E1D-9826-17BCB4520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40" name="Roundel">
              <a:extLst>
                <a:ext uri="{FF2B5EF4-FFF2-40B4-BE49-F238E27FC236}">
                  <a16:creationId xmlns:a16="http://schemas.microsoft.com/office/drawing/2014/main" id="{BC92B261-5995-431C-A942-9BF61A54C167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41" name="Ampersand">
              <a:extLst>
                <a:ext uri="{FF2B5EF4-FFF2-40B4-BE49-F238E27FC236}">
                  <a16:creationId xmlns:a16="http://schemas.microsoft.com/office/drawing/2014/main" id="{615CD075-175C-4F0D-815A-CA43EB0396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7D2D2386-48EC-4D01-9763-63B80B395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3" name="Slide Number Placeholder 40">
            <a:extLst>
              <a:ext uri="{FF2B5EF4-FFF2-40B4-BE49-F238E27FC236}">
                <a16:creationId xmlns:a16="http://schemas.microsoft.com/office/drawing/2014/main" id="{4C967042-E17F-44F0-8145-F9486C3CB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79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4 Col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ction Title">
            <a:extLst>
              <a:ext uri="{FF2B5EF4-FFF2-40B4-BE49-F238E27FC236}">
                <a16:creationId xmlns:a16="http://schemas.microsoft.com/office/drawing/2014/main" id="{A04BF68F-7E6A-42BE-82D7-E006753A76C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34" name="Headline">
            <a:extLst>
              <a:ext uri="{FF2B5EF4-FFF2-40B4-BE49-F238E27FC236}">
                <a16:creationId xmlns:a16="http://schemas.microsoft.com/office/drawing/2014/main" id="{EB963A5C-91FD-4F13-85A1-365568648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17" name="Subheadline 1">
            <a:extLst>
              <a:ext uri="{FF2B5EF4-FFF2-40B4-BE49-F238E27FC236}">
                <a16:creationId xmlns:a16="http://schemas.microsoft.com/office/drawing/2014/main" id="{61010FF6-932B-9E46-A395-10E488AA8E1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0" y="1628775"/>
            <a:ext cx="2371365" cy="90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0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3D35508B-F03B-E345-8BA2-82C4A3464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528775"/>
            <a:ext cx="2371365" cy="342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0" name="Subheadline 2">
            <a:extLst>
              <a:ext uri="{FF2B5EF4-FFF2-40B4-BE49-F238E27FC236}">
                <a16:creationId xmlns:a16="http://schemas.microsoft.com/office/drawing/2014/main" id="{33D85EA0-624E-B645-8834-427620752D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52310" y="1628775"/>
            <a:ext cx="2372400" cy="90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0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716F5C36-9542-9E45-BFDC-EE30D0412B3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3452310" y="2528775"/>
            <a:ext cx="2372400" cy="342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5" name="Subheadline 3">
            <a:extLst>
              <a:ext uri="{FF2B5EF4-FFF2-40B4-BE49-F238E27FC236}">
                <a16:creationId xmlns:a16="http://schemas.microsoft.com/office/drawing/2014/main" id="{C43CAE23-764B-AB47-A6FD-F299D524CD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65655" y="1628775"/>
            <a:ext cx="2372400" cy="90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0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FB06BF22-B35B-D14B-B283-3ABD5ED43A00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6365655" y="2528775"/>
            <a:ext cx="2372400" cy="342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7" name="Subheadline 4">
            <a:extLst>
              <a:ext uri="{FF2B5EF4-FFF2-40B4-BE49-F238E27FC236}">
                <a16:creationId xmlns:a16="http://schemas.microsoft.com/office/drawing/2014/main" id="{D726209B-F165-DD4C-BB32-A514E746D4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79000" y="1628775"/>
            <a:ext cx="2371365" cy="90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000" b="1" dirty="0">
                <a:latin typeface="+mn-lt"/>
              </a:defRPr>
            </a:lvl1pPr>
          </a:lstStyle>
          <a:p>
            <a:pPr marL="0" lv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GB"/>
              <a:t>Place headline here</a:t>
            </a:r>
            <a:endParaRPr lang="en-US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B7AF3D7F-ED63-B84B-8482-0080593D30CC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279000" y="2528775"/>
            <a:ext cx="2371365" cy="342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9" name="Source">
            <a:extLst>
              <a:ext uri="{FF2B5EF4-FFF2-40B4-BE49-F238E27FC236}">
                <a16:creationId xmlns:a16="http://schemas.microsoft.com/office/drawing/2014/main" id="{6590B284-EFFD-5A4A-AFB1-4008C4D9BE8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35" name="Ampersand Roundel">
            <a:extLst>
              <a:ext uri="{FF2B5EF4-FFF2-40B4-BE49-F238E27FC236}">
                <a16:creationId xmlns:a16="http://schemas.microsoft.com/office/drawing/2014/main" id="{BCC03747-0E6F-43A2-869F-A663916C7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36" name="Roundel">
              <a:extLst>
                <a:ext uri="{FF2B5EF4-FFF2-40B4-BE49-F238E27FC236}">
                  <a16:creationId xmlns:a16="http://schemas.microsoft.com/office/drawing/2014/main" id="{1DA6F2D1-EA66-4EA9-A503-68A864F0AFBF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37" name="Ampersand">
              <a:extLst>
                <a:ext uri="{FF2B5EF4-FFF2-40B4-BE49-F238E27FC236}">
                  <a16:creationId xmlns:a16="http://schemas.microsoft.com/office/drawing/2014/main" id="{4A11E69D-AA6E-4D2D-99EB-112A270A69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DE1CD87-CD70-47CD-AE0C-137418AC2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1" name="Slide Number Placeholder 40">
            <a:extLst>
              <a:ext uri="{FF2B5EF4-FFF2-40B4-BE49-F238E27FC236}">
                <a16:creationId xmlns:a16="http://schemas.microsoft.com/office/drawing/2014/main" id="{F8212B80-0EBD-47D9-AA54-A66A15752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23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lent Quilt x15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ection Title">
            <a:extLst>
              <a:ext uri="{FF2B5EF4-FFF2-40B4-BE49-F238E27FC236}">
                <a16:creationId xmlns:a16="http://schemas.microsoft.com/office/drawing/2014/main" id="{1AB590B9-21AD-974A-BC7A-876095D6578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46" name="Image 1">
            <a:extLst>
              <a:ext uri="{FF2B5EF4-FFF2-40B4-BE49-F238E27FC236}">
                <a16:creationId xmlns:a16="http://schemas.microsoft.com/office/drawing/2014/main" id="{A7E20B44-0A81-C942-A9A4-0D42811F150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48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8" name="Text 1">
            <a:extLst>
              <a:ext uri="{FF2B5EF4-FFF2-40B4-BE49-F238E27FC236}">
                <a16:creationId xmlns:a16="http://schemas.microsoft.com/office/drawing/2014/main" id="{2F94F606-F229-B346-A226-DE620A0B424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39749" y="274569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47" name="Image 2">
            <a:extLst>
              <a:ext uri="{FF2B5EF4-FFF2-40B4-BE49-F238E27FC236}">
                <a16:creationId xmlns:a16="http://schemas.microsoft.com/office/drawing/2014/main" id="{B8948B38-5C12-9C43-8BE6-7CB7E57B78C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803637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9" name="Text 2">
            <a:extLst>
              <a:ext uri="{FF2B5EF4-FFF2-40B4-BE49-F238E27FC236}">
                <a16:creationId xmlns:a16="http://schemas.microsoft.com/office/drawing/2014/main" id="{B01D3381-E851-6243-BCB9-8BF414EB4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803638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48" name="Image 3">
            <a:extLst>
              <a:ext uri="{FF2B5EF4-FFF2-40B4-BE49-F238E27FC236}">
                <a16:creationId xmlns:a16="http://schemas.microsoft.com/office/drawing/2014/main" id="{24EB213A-9FF2-0F43-BB3E-6BD3AD3551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67526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0" name="Text 3">
            <a:extLst>
              <a:ext uri="{FF2B5EF4-FFF2-40B4-BE49-F238E27FC236}">
                <a16:creationId xmlns:a16="http://schemas.microsoft.com/office/drawing/2014/main" id="{9AD547E8-EE79-0045-A4B4-F59656D2442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067527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49" name="Image 4">
            <a:extLst>
              <a:ext uri="{FF2B5EF4-FFF2-40B4-BE49-F238E27FC236}">
                <a16:creationId xmlns:a16="http://schemas.microsoft.com/office/drawing/2014/main" id="{ABC3E969-8A7F-0044-8F40-9F779713DAB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331415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1" name="Text 4">
            <a:extLst>
              <a:ext uri="{FF2B5EF4-FFF2-40B4-BE49-F238E27FC236}">
                <a16:creationId xmlns:a16="http://schemas.microsoft.com/office/drawing/2014/main" id="{B5172421-258C-014F-9B0A-C16EAC11D77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331416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0" name="Image 5">
            <a:extLst>
              <a:ext uri="{FF2B5EF4-FFF2-40B4-BE49-F238E27FC236}">
                <a16:creationId xmlns:a16="http://schemas.microsoft.com/office/drawing/2014/main" id="{2F17AD51-2A28-4242-B71C-E9B98346880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595305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2" name="Text 5">
            <a:extLst>
              <a:ext uri="{FF2B5EF4-FFF2-40B4-BE49-F238E27FC236}">
                <a16:creationId xmlns:a16="http://schemas.microsoft.com/office/drawing/2014/main" id="{59F5D153-712B-4640-8841-C196F3429F1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595306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1" name="Image 6">
            <a:extLst>
              <a:ext uri="{FF2B5EF4-FFF2-40B4-BE49-F238E27FC236}">
                <a16:creationId xmlns:a16="http://schemas.microsoft.com/office/drawing/2014/main" id="{EF2A2171-8A2F-EB43-BC5F-409E0E05CCE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39748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3" name="Text 6">
            <a:extLst>
              <a:ext uri="{FF2B5EF4-FFF2-40B4-BE49-F238E27FC236}">
                <a16:creationId xmlns:a16="http://schemas.microsoft.com/office/drawing/2014/main" id="{1C484DD7-17D5-4345-AB2C-0CFF94C8857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39749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2" name="Image 7">
            <a:extLst>
              <a:ext uri="{FF2B5EF4-FFF2-40B4-BE49-F238E27FC236}">
                <a16:creationId xmlns:a16="http://schemas.microsoft.com/office/drawing/2014/main" id="{E258CCF0-AEBE-8F45-9404-611B1C0749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03637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4" name="Text 7">
            <a:extLst>
              <a:ext uri="{FF2B5EF4-FFF2-40B4-BE49-F238E27FC236}">
                <a16:creationId xmlns:a16="http://schemas.microsoft.com/office/drawing/2014/main" id="{CD031E27-62D9-CB47-B1E7-68EEC23F33A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803638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3" name="Image 8">
            <a:extLst>
              <a:ext uri="{FF2B5EF4-FFF2-40B4-BE49-F238E27FC236}">
                <a16:creationId xmlns:a16="http://schemas.microsoft.com/office/drawing/2014/main" id="{4899E156-7C70-9341-9F5F-0ED4171E6ED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67526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5" name="Text 8">
            <a:extLst>
              <a:ext uri="{FF2B5EF4-FFF2-40B4-BE49-F238E27FC236}">
                <a16:creationId xmlns:a16="http://schemas.microsoft.com/office/drawing/2014/main" id="{813DC10F-AE49-4240-B2F8-6732C1E8C23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067527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4" name="Image 9">
            <a:extLst>
              <a:ext uri="{FF2B5EF4-FFF2-40B4-BE49-F238E27FC236}">
                <a16:creationId xmlns:a16="http://schemas.microsoft.com/office/drawing/2014/main" id="{7BD82F1F-454C-914F-B8EC-F39E559D300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331415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6" name="Text 9">
            <a:extLst>
              <a:ext uri="{FF2B5EF4-FFF2-40B4-BE49-F238E27FC236}">
                <a16:creationId xmlns:a16="http://schemas.microsoft.com/office/drawing/2014/main" id="{0F6582E6-F4B0-EF4A-9761-4C29C222C9B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331416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5" name="Image 10">
            <a:extLst>
              <a:ext uri="{FF2B5EF4-FFF2-40B4-BE49-F238E27FC236}">
                <a16:creationId xmlns:a16="http://schemas.microsoft.com/office/drawing/2014/main" id="{560849F0-E357-EF47-81A4-12E19095D9F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595305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7" name="Text 10">
            <a:extLst>
              <a:ext uri="{FF2B5EF4-FFF2-40B4-BE49-F238E27FC236}">
                <a16:creationId xmlns:a16="http://schemas.microsoft.com/office/drawing/2014/main" id="{02039415-6448-D741-AB65-5725C886859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595306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6" name="Image 11">
            <a:extLst>
              <a:ext uri="{FF2B5EF4-FFF2-40B4-BE49-F238E27FC236}">
                <a16:creationId xmlns:a16="http://schemas.microsoft.com/office/drawing/2014/main" id="{EDA76507-5ACF-0842-B4EE-41CB5CE1277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9748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8" name="Text 11">
            <a:extLst>
              <a:ext uri="{FF2B5EF4-FFF2-40B4-BE49-F238E27FC236}">
                <a16:creationId xmlns:a16="http://schemas.microsoft.com/office/drawing/2014/main" id="{0F09ED6F-9F8E-D345-9572-580B4E99B7F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39749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7" name="Image 12">
            <a:extLst>
              <a:ext uri="{FF2B5EF4-FFF2-40B4-BE49-F238E27FC236}">
                <a16:creationId xmlns:a16="http://schemas.microsoft.com/office/drawing/2014/main" id="{C1B123BF-2312-9345-8326-2F536AE1BDF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803637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9" name="Text 12">
            <a:extLst>
              <a:ext uri="{FF2B5EF4-FFF2-40B4-BE49-F238E27FC236}">
                <a16:creationId xmlns:a16="http://schemas.microsoft.com/office/drawing/2014/main" id="{FCA2853E-ECD1-2E48-AC80-091D29DFFEF7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03638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8" name="Image 13">
            <a:extLst>
              <a:ext uri="{FF2B5EF4-FFF2-40B4-BE49-F238E27FC236}">
                <a16:creationId xmlns:a16="http://schemas.microsoft.com/office/drawing/2014/main" id="{6A5F3D53-D55E-0643-8AB7-20079694A27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67526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0" name="Text 13">
            <a:extLst>
              <a:ext uri="{FF2B5EF4-FFF2-40B4-BE49-F238E27FC236}">
                <a16:creationId xmlns:a16="http://schemas.microsoft.com/office/drawing/2014/main" id="{5DB0C0FE-4B57-154B-9005-2F55B119A9F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067527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59" name="Image 14">
            <a:extLst>
              <a:ext uri="{FF2B5EF4-FFF2-40B4-BE49-F238E27FC236}">
                <a16:creationId xmlns:a16="http://schemas.microsoft.com/office/drawing/2014/main" id="{7DDD9447-70E5-104E-B020-E3925F1B74C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331415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1" name="Text 14">
            <a:extLst>
              <a:ext uri="{FF2B5EF4-FFF2-40B4-BE49-F238E27FC236}">
                <a16:creationId xmlns:a16="http://schemas.microsoft.com/office/drawing/2014/main" id="{50C57BB0-BCA8-084A-9F08-8A8F21D4851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7331416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60" name="Image 15">
            <a:extLst>
              <a:ext uri="{FF2B5EF4-FFF2-40B4-BE49-F238E27FC236}">
                <a16:creationId xmlns:a16="http://schemas.microsoft.com/office/drawing/2014/main" id="{E8316DFF-E11C-DC41-B074-FED46FE6F2D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595305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2" name="Text 15">
            <a:extLst>
              <a:ext uri="{FF2B5EF4-FFF2-40B4-BE49-F238E27FC236}">
                <a16:creationId xmlns:a16="http://schemas.microsoft.com/office/drawing/2014/main" id="{B4FC312C-897E-4142-A14C-04068901428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595306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61" name="Source">
            <a:extLst>
              <a:ext uri="{FF2B5EF4-FFF2-40B4-BE49-F238E27FC236}">
                <a16:creationId xmlns:a16="http://schemas.microsoft.com/office/drawing/2014/main" id="{C27A32B0-40E8-5748-AD61-8DF3CD1446B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64" name="Ampersand Roundel">
            <a:extLst>
              <a:ext uri="{FF2B5EF4-FFF2-40B4-BE49-F238E27FC236}">
                <a16:creationId xmlns:a16="http://schemas.microsoft.com/office/drawing/2014/main" id="{E4CE06BB-58A2-41B2-B3A5-35398BFB3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66" name="Roundel">
              <a:extLst>
                <a:ext uri="{FF2B5EF4-FFF2-40B4-BE49-F238E27FC236}">
                  <a16:creationId xmlns:a16="http://schemas.microsoft.com/office/drawing/2014/main" id="{1EE9DF59-BE0B-4511-93FD-6D038F28BCAE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67" name="Ampersand">
              <a:extLst>
                <a:ext uri="{FF2B5EF4-FFF2-40B4-BE49-F238E27FC236}">
                  <a16:creationId xmlns:a16="http://schemas.microsoft.com/office/drawing/2014/main" id="{06F8125C-DE85-481F-A47A-702EADA22D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B82AD6CC-25AB-4CE5-A9D0-BD861F347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69" name="Slide Number Placeholder 40">
            <a:extLst>
              <a:ext uri="{FF2B5EF4-FFF2-40B4-BE49-F238E27FC236}">
                <a16:creationId xmlns:a16="http://schemas.microsoft.com/office/drawing/2014/main" id="{B9010D82-F701-4444-9AC8-0EA158FC4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6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o x1,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Background">
            <a:extLst>
              <a:ext uri="{FF2B5EF4-FFF2-40B4-BE49-F238E27FC236}">
                <a16:creationId xmlns:a16="http://schemas.microsoft.com/office/drawing/2014/main" id="{3C6D2EBA-9688-B94A-BC94-CC505D1E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B45C535C-4D5C-EE40-BFB0-DE06391E73E3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7EBF76-E631-9E44-94F7-705CD3F46E92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828611-D53E-1146-BAA2-EA0B786D5447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2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19" name="Guide">
            <a:extLst>
              <a:ext uri="{FF2B5EF4-FFF2-40B4-BE49-F238E27FC236}">
                <a16:creationId xmlns:a16="http://schemas.microsoft.com/office/drawing/2014/main" id="{00C8134A-5937-B04C-A61E-723BEB6D1168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7" name="Section Title">
            <a:extLst>
              <a:ext uri="{FF2B5EF4-FFF2-40B4-BE49-F238E27FC236}">
                <a16:creationId xmlns:a16="http://schemas.microsoft.com/office/drawing/2014/main" id="{027D7AFD-55EC-F144-8399-A4538FB4449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7" name="Image">
            <a:extLst>
              <a:ext uri="{FF2B5EF4-FFF2-40B4-BE49-F238E27FC236}">
                <a16:creationId xmlns:a16="http://schemas.microsoft.com/office/drawing/2014/main" id="{A5D046AC-51D2-1D4F-8488-06E3C89C97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51" y="539425"/>
            <a:ext cx="5016499" cy="54105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18" name="Name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7635" y="542152"/>
            <a:ext cx="4335166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err="1"/>
              <a:t>Firstname</a:t>
            </a:r>
            <a:r>
              <a:rPr lang="en-US"/>
              <a:t> with </a:t>
            </a:r>
            <a:r>
              <a:rPr lang="en-US" err="1"/>
              <a:t>Lastname</a:t>
            </a:r>
            <a:r>
              <a:rPr lang="en-US"/>
              <a:t> next line</a:t>
            </a:r>
          </a:p>
        </p:txBody>
      </p:sp>
      <p:sp>
        <p:nvSpPr>
          <p:cNvPr id="16" name="Role">
            <a:extLst>
              <a:ext uri="{FF2B5EF4-FFF2-40B4-BE49-F238E27FC236}">
                <a16:creationId xmlns:a16="http://schemas.microsoft.com/office/drawing/2014/main" id="{F1FBD2DE-C1EE-0C45-87DA-EC75305A18C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7635" y="1622152"/>
            <a:ext cx="4335166" cy="542152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latin typeface="+mn-lt"/>
              </a:defRPr>
            </a:lvl1pPr>
            <a:lvl2pPr marL="0" indent="0">
              <a:buNone/>
              <a:defRPr sz="1400" b="1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Role</a:t>
            </a:r>
          </a:p>
        </p:txBody>
      </p:sp>
      <p:sp>
        <p:nvSpPr>
          <p:cNvPr id="30" name="Bio">
            <a:extLst>
              <a:ext uri="{FF2B5EF4-FFF2-40B4-BE49-F238E27FC236}">
                <a16:creationId xmlns:a16="http://schemas.microsoft.com/office/drawing/2014/main" id="{A7605612-5AF1-924F-A0EA-D4B4832F2B4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37635" y="2164304"/>
            <a:ext cx="5012730" cy="3785648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100"/>
            </a:lvl1pPr>
            <a:lvl2pPr marL="0" indent="0"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Add bio here, indent for next level</a:t>
            </a:r>
          </a:p>
          <a:p>
            <a:pPr lvl="1"/>
            <a:endParaRPr lang="en-GB"/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4D0377E1-7A18-4774-BFD8-59532AEFB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6" name="Slide Number Placeholder 40">
            <a:extLst>
              <a:ext uri="{FF2B5EF4-FFF2-40B4-BE49-F238E27FC236}">
                <a16:creationId xmlns:a16="http://schemas.microsoft.com/office/drawing/2014/main" id="{22C9EA97-875D-411A-A777-C1EAD7F7E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3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o x2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36" name="Bio 2">
            <a:extLst>
              <a:ext uri="{FF2B5EF4-FFF2-40B4-BE49-F238E27FC236}">
                <a16:creationId xmlns:a16="http://schemas.microsoft.com/office/drawing/2014/main" id="{61C00547-929C-B246-8A4D-10A24F24746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67182" y="3016468"/>
            <a:ext cx="5286126" cy="3301782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100"/>
            </a:lvl1pPr>
            <a:lvl2pPr marL="0" indent="0"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Add bio here, indent for next level</a:t>
            </a:r>
          </a:p>
          <a:p>
            <a:pPr lvl="1"/>
            <a:endParaRPr lang="en-GB"/>
          </a:p>
        </p:txBody>
      </p:sp>
      <p:sp>
        <p:nvSpPr>
          <p:cNvPr id="25" name="Name 2">
            <a:extLst>
              <a:ext uri="{FF2B5EF4-FFF2-40B4-BE49-F238E27FC236}">
                <a16:creationId xmlns:a16="http://schemas.microsoft.com/office/drawing/2014/main" id="{47F1E7DA-0517-4402-9652-51E514BC42D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51442" y="1967345"/>
            <a:ext cx="3598923" cy="898011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800" b="1">
                <a:latin typeface="+mn-lt"/>
              </a:defRPr>
            </a:lvl1pPr>
            <a:lvl2pPr marL="0" indent="0">
              <a:buNone/>
              <a:defRPr sz="1400" b="1">
                <a:latin typeface="+mn-lt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Name</a:t>
            </a:r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6" name="Photo 2">
            <a:extLst>
              <a:ext uri="{FF2B5EF4-FFF2-40B4-BE49-F238E27FC236}">
                <a16:creationId xmlns:a16="http://schemas.microsoft.com/office/drawing/2014/main" id="{28B48EE7-5A34-4802-A77E-E444BE807EEF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6365547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0" name="Bio 1">
            <a:extLst>
              <a:ext uri="{FF2B5EF4-FFF2-40B4-BE49-F238E27FC236}">
                <a16:creationId xmlns:a16="http://schemas.microsoft.com/office/drawing/2014/main" id="{A7605612-5AF1-924F-A0EA-D4B4832F2B4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39999" y="3016468"/>
            <a:ext cx="5286126" cy="3301782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100"/>
            </a:lvl1pPr>
            <a:lvl2pPr marL="0" indent="0"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Add bio here, indent for next level</a:t>
            </a:r>
          </a:p>
          <a:p>
            <a:pPr lvl="1"/>
            <a:endParaRPr lang="en-GB"/>
          </a:p>
        </p:txBody>
      </p:sp>
      <p:sp>
        <p:nvSpPr>
          <p:cNvPr id="19" name="Name 1">
            <a:extLst>
              <a:ext uri="{FF2B5EF4-FFF2-40B4-BE49-F238E27FC236}">
                <a16:creationId xmlns:a16="http://schemas.microsoft.com/office/drawing/2014/main" id="{ED30220E-D21A-4D9B-89EB-D7D66DE52A0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225895" y="1967345"/>
            <a:ext cx="3598923" cy="898011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800" b="1">
                <a:latin typeface="+mn-lt"/>
              </a:defRPr>
            </a:lvl1pPr>
            <a:lvl2pPr marL="0" indent="0">
              <a:buNone/>
              <a:defRPr sz="1400" b="1">
                <a:latin typeface="+mn-lt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Name</a:t>
            </a:r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0" name="Photo 1">
            <a:extLst>
              <a:ext uri="{FF2B5EF4-FFF2-40B4-BE49-F238E27FC236}">
                <a16:creationId xmlns:a16="http://schemas.microsoft.com/office/drawing/2014/main" id="{FAAB555E-FEFB-40DD-B803-761CB599932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40000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8" name="Headline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14" name="Section title">
            <a:extLst>
              <a:ext uri="{FF2B5EF4-FFF2-40B4-BE49-F238E27FC236}">
                <a16:creationId xmlns:a16="http://schemas.microsoft.com/office/drawing/2014/main" id="{CFA74FD3-DD75-1843-96FB-68267459589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1CC676F-A17D-461F-834A-3525D0F9AF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4" name="Slide Number Placeholder 40">
            <a:extLst>
              <a:ext uri="{FF2B5EF4-FFF2-40B4-BE49-F238E27FC236}">
                <a16:creationId xmlns:a16="http://schemas.microsoft.com/office/drawing/2014/main" id="{1FEB2F56-12DF-4659-8F9F-61C656478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82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o x3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ection title">
            <a:extLst>
              <a:ext uri="{FF2B5EF4-FFF2-40B4-BE49-F238E27FC236}">
                <a16:creationId xmlns:a16="http://schemas.microsoft.com/office/drawing/2014/main" id="{08DD8E10-4551-4225-8168-FF54AE5454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36" name="Headline">
            <a:extLst>
              <a:ext uri="{FF2B5EF4-FFF2-40B4-BE49-F238E27FC236}">
                <a16:creationId xmlns:a16="http://schemas.microsoft.com/office/drawing/2014/main" id="{F71B359B-CFF3-4FAB-A66A-81D33D63F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33" name="Image 1">
            <a:extLst>
              <a:ext uri="{FF2B5EF4-FFF2-40B4-BE49-F238E27FC236}">
                <a16:creationId xmlns:a16="http://schemas.microsoft.com/office/drawing/2014/main" id="{62F62358-466B-4F8C-AA9A-B3C1B5066F6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40000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7" name="Name 1">
            <a:extLst>
              <a:ext uri="{FF2B5EF4-FFF2-40B4-BE49-F238E27FC236}">
                <a16:creationId xmlns:a16="http://schemas.microsoft.com/office/drawing/2014/main" id="{7FD018D6-6804-E843-9DB0-4E6FC2FC6B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25896" y="1967345"/>
            <a:ext cx="1777936" cy="898011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800" b="1">
                <a:latin typeface="+mn-lt"/>
              </a:defRPr>
            </a:lvl1pPr>
            <a:lvl2pPr marL="0" indent="0">
              <a:buNone/>
              <a:defRPr sz="1400" b="1">
                <a:latin typeface="+mn-lt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Name</a:t>
            </a:r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05B1333E-0D40-9849-AA6D-FBEB127F7B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39750" y="3016469"/>
            <a:ext cx="3463833" cy="3299379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100"/>
            </a:lvl1pPr>
            <a:lvl2pPr marL="0" indent="0"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Add bio here, indent for next level</a:t>
            </a:r>
          </a:p>
          <a:p>
            <a:pPr lvl="1"/>
            <a:endParaRPr lang="en-GB"/>
          </a:p>
        </p:txBody>
      </p:sp>
      <p:sp>
        <p:nvSpPr>
          <p:cNvPr id="34" name="Image 2">
            <a:extLst>
              <a:ext uri="{FF2B5EF4-FFF2-40B4-BE49-F238E27FC236}">
                <a16:creationId xmlns:a16="http://schemas.microsoft.com/office/drawing/2014/main" id="{2899A785-5BA2-42CE-8A23-648BCE699CB7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4332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4" name="Name 2">
            <a:extLst>
              <a:ext uri="{FF2B5EF4-FFF2-40B4-BE49-F238E27FC236}">
                <a16:creationId xmlns:a16="http://schemas.microsoft.com/office/drawing/2014/main" id="{EEE38320-2D78-B343-A82D-376B1F6B68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49980" y="1967345"/>
            <a:ext cx="1777936" cy="898011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800" b="1">
                <a:latin typeface="+mn-lt"/>
              </a:defRPr>
            </a:lvl1pPr>
            <a:lvl2pPr marL="0" indent="0">
              <a:buNone/>
              <a:defRPr sz="1400" b="1">
                <a:latin typeface="+mn-lt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Name</a:t>
            </a:r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A783042A-99CF-564D-ADBB-3A4A617CCB9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364332" y="3016469"/>
            <a:ext cx="3463584" cy="3299379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100"/>
            </a:lvl1pPr>
            <a:lvl2pPr marL="0" indent="0"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Add bio here, indent for next level</a:t>
            </a:r>
          </a:p>
          <a:p>
            <a:pPr lvl="1"/>
            <a:endParaRPr lang="en-GB"/>
          </a:p>
        </p:txBody>
      </p:sp>
      <p:sp>
        <p:nvSpPr>
          <p:cNvPr id="35" name="Image 3">
            <a:extLst>
              <a:ext uri="{FF2B5EF4-FFF2-40B4-BE49-F238E27FC236}">
                <a16:creationId xmlns:a16="http://schemas.microsoft.com/office/drawing/2014/main" id="{D2858C2E-5C27-4AA9-8688-3D07534C688A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8187624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7" name="Name 3">
            <a:extLst>
              <a:ext uri="{FF2B5EF4-FFF2-40B4-BE49-F238E27FC236}">
                <a16:creationId xmlns:a16="http://schemas.microsoft.com/office/drawing/2014/main" id="{A0AB1F0B-B03E-8249-AAD2-383500978EE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874064" y="1967345"/>
            <a:ext cx="1777936" cy="898011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800" b="1">
                <a:latin typeface="+mn-lt"/>
              </a:defRPr>
            </a:lvl1pPr>
            <a:lvl2pPr marL="0" indent="0">
              <a:buNone/>
              <a:defRPr sz="1400" b="1">
                <a:latin typeface="+mn-lt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Name</a:t>
            </a:r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BF8DB8DA-649C-014E-815A-61D547FA60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86781" y="3016469"/>
            <a:ext cx="3463584" cy="3299379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100"/>
            </a:lvl1pPr>
            <a:lvl2pPr marL="0" indent="0">
              <a:spcAft>
                <a:spcPts val="300"/>
              </a:spcAft>
              <a:buFont typeface="Arial" panose="020B0604020202020204" pitchFamily="34" charset="0"/>
              <a:buNone/>
              <a:defRPr sz="1100"/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Add bio here, indent for next level</a:t>
            </a:r>
          </a:p>
          <a:p>
            <a:pPr lvl="1"/>
            <a:endParaRPr lang="en-GB"/>
          </a:p>
        </p:txBody>
      </p:sp>
      <p:grpSp>
        <p:nvGrpSpPr>
          <p:cNvPr id="19" name="Ampersand Roundel">
            <a:extLst>
              <a:ext uri="{FF2B5EF4-FFF2-40B4-BE49-F238E27FC236}">
                <a16:creationId xmlns:a16="http://schemas.microsoft.com/office/drawing/2014/main" id="{21A62BF1-10CC-4665-9612-D41B18D8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5" name="Roundel">
              <a:extLst>
                <a:ext uri="{FF2B5EF4-FFF2-40B4-BE49-F238E27FC236}">
                  <a16:creationId xmlns:a16="http://schemas.microsoft.com/office/drawing/2014/main" id="{F6316F92-10D3-4727-A9A6-940BF1BC55D3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8" name="Ampersand">
              <a:extLst>
                <a:ext uri="{FF2B5EF4-FFF2-40B4-BE49-F238E27FC236}">
                  <a16:creationId xmlns:a16="http://schemas.microsoft.com/office/drawing/2014/main" id="{DF8D3DD2-09C8-46EC-B3DE-10E317F54E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AF9BD11B-1970-4325-A380-F1A42C096C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1" name="Slide Number Placeholder 40">
            <a:extLst>
              <a:ext uri="{FF2B5EF4-FFF2-40B4-BE49-F238E27FC236}">
                <a16:creationId xmlns:a16="http://schemas.microsoft.com/office/drawing/2014/main" id="{BE2F0165-09BB-4056-B95D-C8CD5E0AC4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22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Full Blee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mage">
            <a:extLst>
              <a:ext uri="{FF2B5EF4-FFF2-40B4-BE49-F238E27FC236}">
                <a16:creationId xmlns:a16="http://schemas.microsoft.com/office/drawing/2014/main" id="{2F70096E-CEF8-4BAB-9969-599473539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tIns="720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34B85A2D-5A50-4DA4-AE3D-B4FD1DF96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Title">
            <a:extLst>
              <a:ext uri="{FF2B5EF4-FFF2-40B4-BE49-F238E27FC236}">
                <a16:creationId xmlns:a16="http://schemas.microsoft.com/office/drawing/2014/main" id="{8B756B7F-BD3B-4723-8B27-8C98E8086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254CF27C-4799-472C-AE05-63EBD89B0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3834159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1764">
          <p15:clr>
            <a:srgbClr val="A4A3A4"/>
          </p15:clr>
        </p15:guide>
        <p15:guide id="3" orient="horz" pos="2558">
          <p15:clr>
            <a:srgbClr val="A4A3A4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Grid x18 with Text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Ampersand Roundel">
            <a:extLst>
              <a:ext uri="{FF2B5EF4-FFF2-40B4-BE49-F238E27FC236}">
                <a16:creationId xmlns:a16="http://schemas.microsoft.com/office/drawing/2014/main" id="{39B8AFBC-52DC-4BED-9AF4-504E8364E61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54" name="Roundel">
              <a:extLst>
                <a:ext uri="{FF2B5EF4-FFF2-40B4-BE49-F238E27FC236}">
                  <a16:creationId xmlns:a16="http://schemas.microsoft.com/office/drawing/2014/main" id="{C46E13F9-73C5-4EFF-A57E-6F11B015142E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55" name="Ampersand">
              <a:extLst>
                <a:ext uri="{FF2B5EF4-FFF2-40B4-BE49-F238E27FC236}">
                  <a16:creationId xmlns:a16="http://schemas.microsoft.com/office/drawing/2014/main" id="{193AEF10-3A89-480C-A3B4-09DD7EA9CC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57" name="Section title">
            <a:extLst>
              <a:ext uri="{FF2B5EF4-FFF2-40B4-BE49-F238E27FC236}">
                <a16:creationId xmlns:a16="http://schemas.microsoft.com/office/drawing/2014/main" id="{6D3224FB-7AC2-4A0B-A971-C68D85456CD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56" name="Headline">
            <a:extLst>
              <a:ext uri="{FF2B5EF4-FFF2-40B4-BE49-F238E27FC236}">
                <a16:creationId xmlns:a16="http://schemas.microsoft.com/office/drawing/2014/main" id="{BCEDF8DF-6447-475E-918F-EEC1FB27DA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52" name="Text">
            <a:extLst>
              <a:ext uri="{FF2B5EF4-FFF2-40B4-BE49-F238E27FC236}">
                <a16:creationId xmlns:a16="http://schemas.microsoft.com/office/drawing/2014/main" id="{4F34D7BC-1CE3-4D39-94D3-D1153DBBFBF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750" y="1370561"/>
            <a:ext cx="3462992" cy="4568805"/>
          </a:xfrm>
          <a:prstGeom prst="rect">
            <a:avLst/>
          </a:prstGeom>
        </p:spPr>
        <p:txBody>
          <a:bodyPr anchor="t"/>
          <a:lstStyle>
            <a:lvl1pPr marL="0" indent="0" algn="l" defTabSz="27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GB" sz="1800" b="0" i="0" kern="1200" cap="none" baseline="0" dirty="0" smtClean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 defTabSz="270000">
              <a:spcAft>
                <a:spcPts val="600"/>
              </a:spcAft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defTabSz="2700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800"/>
            </a:lvl3pPr>
            <a:lvl4pPr marL="540000" indent="-180000" defTabSz="270000">
              <a:spcAft>
                <a:spcPts val="600"/>
              </a:spcAft>
              <a:buClrTx/>
              <a:defRPr sz="1800"/>
            </a:lvl4pPr>
            <a:lvl5pPr marL="720000" indent="-180000" defTabSz="270000">
              <a:spcAft>
                <a:spcPts val="600"/>
              </a:spcAft>
              <a:buClrTx/>
              <a:defRPr sz="18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Place text here in 18pt or 11pt for long paragraphs, use indent for more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20" name="Image 1">
            <a:extLst>
              <a:ext uri="{FF2B5EF4-FFF2-40B4-BE49-F238E27FC236}">
                <a16:creationId xmlns:a16="http://schemas.microsoft.com/office/drawing/2014/main" id="{3BC4A203-FCBD-8F4B-B6A8-93964144E0E7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4332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0" name="Name 1">
            <a:extLst>
              <a:ext uri="{FF2B5EF4-FFF2-40B4-BE49-F238E27FC236}">
                <a16:creationId xmlns:a16="http://schemas.microsoft.com/office/drawing/2014/main" id="{22A5767D-591B-7445-9761-AF77BA8A58D3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364033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5" name="Image 2">
            <a:extLst>
              <a:ext uri="{FF2B5EF4-FFF2-40B4-BE49-F238E27FC236}">
                <a16:creationId xmlns:a16="http://schemas.microsoft.com/office/drawing/2014/main" id="{B087D367-C246-7146-837C-BD4A75F6DE12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6276374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2" name="Name 2">
            <a:extLst>
              <a:ext uri="{FF2B5EF4-FFF2-40B4-BE49-F238E27FC236}">
                <a16:creationId xmlns:a16="http://schemas.microsoft.com/office/drawing/2014/main" id="{C6783B50-FA90-744E-B5A4-AF365D2ACCB4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6276174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7" name="Image 3">
            <a:extLst>
              <a:ext uri="{FF2B5EF4-FFF2-40B4-BE49-F238E27FC236}">
                <a16:creationId xmlns:a16="http://schemas.microsoft.com/office/drawing/2014/main" id="{62FF116C-A6B7-FC40-A9FB-2BC36815103C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8187624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4" name="Name 3">
            <a:extLst>
              <a:ext uri="{FF2B5EF4-FFF2-40B4-BE49-F238E27FC236}">
                <a16:creationId xmlns:a16="http://schemas.microsoft.com/office/drawing/2014/main" id="{701449DA-EF01-FB4D-B602-EABCA404BA12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8188315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31" name="Image 4">
            <a:extLst>
              <a:ext uri="{FF2B5EF4-FFF2-40B4-BE49-F238E27FC236}">
                <a16:creationId xmlns:a16="http://schemas.microsoft.com/office/drawing/2014/main" id="{7BB414B3-E013-1C4C-8DBF-20E6CE0F281C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10100458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6" name="Name 4">
            <a:extLst>
              <a:ext uri="{FF2B5EF4-FFF2-40B4-BE49-F238E27FC236}">
                <a16:creationId xmlns:a16="http://schemas.microsoft.com/office/drawing/2014/main" id="{219A820C-06A2-0B41-92AC-765FEB67A9F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10100458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4" name="Image 5">
            <a:extLst>
              <a:ext uri="{FF2B5EF4-FFF2-40B4-BE49-F238E27FC236}">
                <a16:creationId xmlns:a16="http://schemas.microsoft.com/office/drawing/2014/main" id="{4AEB7370-E2C1-E447-893E-BA8E43F3D78E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4364332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1" name="Name 5">
            <a:extLst>
              <a:ext uri="{FF2B5EF4-FFF2-40B4-BE49-F238E27FC236}">
                <a16:creationId xmlns:a16="http://schemas.microsoft.com/office/drawing/2014/main" id="{A96BF0CE-B66A-864A-B72D-F09BE622B627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4364033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6" name="Image 6">
            <a:extLst>
              <a:ext uri="{FF2B5EF4-FFF2-40B4-BE49-F238E27FC236}">
                <a16:creationId xmlns:a16="http://schemas.microsoft.com/office/drawing/2014/main" id="{15B2CB79-7D7A-3546-9F9C-051B8298DF23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6276374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3" name="Name 6">
            <a:extLst>
              <a:ext uri="{FF2B5EF4-FFF2-40B4-BE49-F238E27FC236}">
                <a16:creationId xmlns:a16="http://schemas.microsoft.com/office/drawing/2014/main" id="{1D5CF97D-AD6C-F048-BDD8-276DB4F3AA0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6276174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8" name="Image 7">
            <a:extLst>
              <a:ext uri="{FF2B5EF4-FFF2-40B4-BE49-F238E27FC236}">
                <a16:creationId xmlns:a16="http://schemas.microsoft.com/office/drawing/2014/main" id="{90C8AE76-F53D-2249-B012-67628581F871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8187624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5" name="Name 7">
            <a:extLst>
              <a:ext uri="{FF2B5EF4-FFF2-40B4-BE49-F238E27FC236}">
                <a16:creationId xmlns:a16="http://schemas.microsoft.com/office/drawing/2014/main" id="{4026CD88-524B-954D-B77C-23D992CC76EB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8188315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32" name="Image 8">
            <a:extLst>
              <a:ext uri="{FF2B5EF4-FFF2-40B4-BE49-F238E27FC236}">
                <a16:creationId xmlns:a16="http://schemas.microsoft.com/office/drawing/2014/main" id="{1047BA5A-24DA-DC4D-9F89-0DA266F36EB7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10100458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7" name="Name 8">
            <a:extLst>
              <a:ext uri="{FF2B5EF4-FFF2-40B4-BE49-F238E27FC236}">
                <a16:creationId xmlns:a16="http://schemas.microsoft.com/office/drawing/2014/main" id="{940D305B-1774-EF48-9BA1-4833942B312D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10100458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AA71A183-9E90-4B45-BFE3-D51637656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30" name="Slide Number Placeholder 40">
            <a:extLst>
              <a:ext uri="{FF2B5EF4-FFF2-40B4-BE49-F238E27FC236}">
                <a16:creationId xmlns:a16="http://schemas.microsoft.com/office/drawing/2014/main" id="{3FD55580-6181-44FC-92AD-FB2F79990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27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Grid x12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ection title">
            <a:extLst>
              <a:ext uri="{FF2B5EF4-FFF2-40B4-BE49-F238E27FC236}">
                <a16:creationId xmlns:a16="http://schemas.microsoft.com/office/drawing/2014/main" id="{0B7996E1-7D0A-40F3-954F-5BA296949DE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68" name="Headline">
            <a:extLst>
              <a:ext uri="{FF2B5EF4-FFF2-40B4-BE49-F238E27FC236}">
                <a16:creationId xmlns:a16="http://schemas.microsoft.com/office/drawing/2014/main" id="{97C78B5B-71EA-4607-BB52-763A526948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69" name="Image 1">
            <a:extLst>
              <a:ext uri="{FF2B5EF4-FFF2-40B4-BE49-F238E27FC236}">
                <a16:creationId xmlns:a16="http://schemas.microsoft.com/office/drawing/2014/main" id="{4B1260EF-164B-450D-9D7A-BF058488E76F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540049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0" name="Name 1">
            <a:extLst>
              <a:ext uri="{FF2B5EF4-FFF2-40B4-BE49-F238E27FC236}">
                <a16:creationId xmlns:a16="http://schemas.microsoft.com/office/drawing/2014/main" id="{B0DAA310-7808-4DBB-B508-C383DFE10721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539750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71" name="Image 2">
            <a:extLst>
              <a:ext uri="{FF2B5EF4-FFF2-40B4-BE49-F238E27FC236}">
                <a16:creationId xmlns:a16="http://schemas.microsoft.com/office/drawing/2014/main" id="{4EA4B4DF-AC15-45D0-9FC4-05767A088A90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2452091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2" name="Name 2">
            <a:extLst>
              <a:ext uri="{FF2B5EF4-FFF2-40B4-BE49-F238E27FC236}">
                <a16:creationId xmlns:a16="http://schemas.microsoft.com/office/drawing/2014/main" id="{265A0AB3-2E48-4497-839F-FF4A3B5B5B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2451891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73" name="Image 3">
            <a:extLst>
              <a:ext uri="{FF2B5EF4-FFF2-40B4-BE49-F238E27FC236}">
                <a16:creationId xmlns:a16="http://schemas.microsoft.com/office/drawing/2014/main" id="{2399C1C6-E451-446C-B29C-F3658C7E647E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4363341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4" name="Name 3">
            <a:extLst>
              <a:ext uri="{FF2B5EF4-FFF2-40B4-BE49-F238E27FC236}">
                <a16:creationId xmlns:a16="http://schemas.microsoft.com/office/drawing/2014/main" id="{314AEAAD-193D-476C-9B21-A689E6E79EA2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4364032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75" name="Image 4">
            <a:extLst>
              <a:ext uri="{FF2B5EF4-FFF2-40B4-BE49-F238E27FC236}">
                <a16:creationId xmlns:a16="http://schemas.microsoft.com/office/drawing/2014/main" id="{95875657-D458-43FC-B41D-18A04BF2BB96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76175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6" name="Name 4">
            <a:extLst>
              <a:ext uri="{FF2B5EF4-FFF2-40B4-BE49-F238E27FC236}">
                <a16:creationId xmlns:a16="http://schemas.microsoft.com/office/drawing/2014/main" id="{812BA361-61FA-4165-889B-780122CBAFE0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6276175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85" name="Image 5">
            <a:extLst>
              <a:ext uri="{FF2B5EF4-FFF2-40B4-BE49-F238E27FC236}">
                <a16:creationId xmlns:a16="http://schemas.microsoft.com/office/drawing/2014/main" id="{A8B953E8-BA99-4225-82BD-09E6DBAAEE44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8185989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6" name="Name 5">
            <a:extLst>
              <a:ext uri="{FF2B5EF4-FFF2-40B4-BE49-F238E27FC236}">
                <a16:creationId xmlns:a16="http://schemas.microsoft.com/office/drawing/2014/main" id="{87B9EB0E-FC9C-4607-BA96-39CA30A6C7E5}"/>
              </a:ext>
            </a:extLst>
          </p:cNvPr>
          <p:cNvSpPr>
            <a:spLocks noGrp="1"/>
          </p:cNvSpPr>
          <p:nvPr>
            <p:ph type="body" sz="quarter" idx="128" hasCustomPrompt="1"/>
          </p:nvPr>
        </p:nvSpPr>
        <p:spPr>
          <a:xfrm>
            <a:off x="8186680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87" name="Image 6">
            <a:extLst>
              <a:ext uri="{FF2B5EF4-FFF2-40B4-BE49-F238E27FC236}">
                <a16:creationId xmlns:a16="http://schemas.microsoft.com/office/drawing/2014/main" id="{F06C270C-D95B-4B0F-A0D7-D2CF849FA16D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10098823" y="1370562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8" name="Name 6">
            <a:extLst>
              <a:ext uri="{FF2B5EF4-FFF2-40B4-BE49-F238E27FC236}">
                <a16:creationId xmlns:a16="http://schemas.microsoft.com/office/drawing/2014/main" id="{94C72AB9-8186-4F15-8096-4929BFE14FA8}"/>
              </a:ext>
            </a:extLst>
          </p:cNvPr>
          <p:cNvSpPr>
            <a:spLocks noGrp="1"/>
          </p:cNvSpPr>
          <p:nvPr>
            <p:ph type="body" sz="quarter" idx="130" hasCustomPrompt="1"/>
          </p:nvPr>
        </p:nvSpPr>
        <p:spPr>
          <a:xfrm>
            <a:off x="10098823" y="2987983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77" name="Image7">
            <a:extLst>
              <a:ext uri="{FF2B5EF4-FFF2-40B4-BE49-F238E27FC236}">
                <a16:creationId xmlns:a16="http://schemas.microsoft.com/office/drawing/2014/main" id="{9AAE2E3D-9843-4316-93E3-72E0D47DA16A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40049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8" name="Name 7">
            <a:extLst>
              <a:ext uri="{FF2B5EF4-FFF2-40B4-BE49-F238E27FC236}">
                <a16:creationId xmlns:a16="http://schemas.microsoft.com/office/drawing/2014/main" id="{3582CFE6-2B65-43C5-9A9F-C2DCDAD41733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539750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79" name="Image 8">
            <a:extLst>
              <a:ext uri="{FF2B5EF4-FFF2-40B4-BE49-F238E27FC236}">
                <a16:creationId xmlns:a16="http://schemas.microsoft.com/office/drawing/2014/main" id="{50120F3B-0D6E-4C63-B0ED-B8FF11914E71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2452091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0" name="Name 8">
            <a:extLst>
              <a:ext uri="{FF2B5EF4-FFF2-40B4-BE49-F238E27FC236}">
                <a16:creationId xmlns:a16="http://schemas.microsoft.com/office/drawing/2014/main" id="{86FF579B-F15E-42E0-9DA7-F96E7862FC0E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2451891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81" name="Image 9">
            <a:extLst>
              <a:ext uri="{FF2B5EF4-FFF2-40B4-BE49-F238E27FC236}">
                <a16:creationId xmlns:a16="http://schemas.microsoft.com/office/drawing/2014/main" id="{CCFAFA82-B0BC-4A10-ACAB-D95D56C38BA3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4363341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2" name="Name 9">
            <a:extLst>
              <a:ext uri="{FF2B5EF4-FFF2-40B4-BE49-F238E27FC236}">
                <a16:creationId xmlns:a16="http://schemas.microsoft.com/office/drawing/2014/main" id="{354253E8-9342-4F07-B27D-AF3E63E1AE9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4364032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83" name="Image 10">
            <a:extLst>
              <a:ext uri="{FF2B5EF4-FFF2-40B4-BE49-F238E27FC236}">
                <a16:creationId xmlns:a16="http://schemas.microsoft.com/office/drawing/2014/main" id="{D2788E24-6A14-4DBE-A58E-4ADFD180D1EA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6276175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4" name="Name 10">
            <a:extLst>
              <a:ext uri="{FF2B5EF4-FFF2-40B4-BE49-F238E27FC236}">
                <a16:creationId xmlns:a16="http://schemas.microsoft.com/office/drawing/2014/main" id="{451C64E2-5A4D-4B55-8CF2-340AFB88DE91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6276175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89" name="Image 11">
            <a:extLst>
              <a:ext uri="{FF2B5EF4-FFF2-40B4-BE49-F238E27FC236}">
                <a16:creationId xmlns:a16="http://schemas.microsoft.com/office/drawing/2014/main" id="{1089330B-8874-4971-96DE-6CB7ABBD479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8185989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0" name="Name 11">
            <a:extLst>
              <a:ext uri="{FF2B5EF4-FFF2-40B4-BE49-F238E27FC236}">
                <a16:creationId xmlns:a16="http://schemas.microsoft.com/office/drawing/2014/main" id="{B921DD75-FCA6-4029-BF82-07E2741930B4}"/>
              </a:ext>
            </a:extLst>
          </p:cNvPr>
          <p:cNvSpPr>
            <a:spLocks noGrp="1"/>
          </p:cNvSpPr>
          <p:nvPr>
            <p:ph type="body" sz="quarter" idx="132" hasCustomPrompt="1"/>
          </p:nvPr>
        </p:nvSpPr>
        <p:spPr>
          <a:xfrm>
            <a:off x="8186680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91" name="Image 12">
            <a:extLst>
              <a:ext uri="{FF2B5EF4-FFF2-40B4-BE49-F238E27FC236}">
                <a16:creationId xmlns:a16="http://schemas.microsoft.com/office/drawing/2014/main" id="{982FE231-5826-4751-8C72-777496CF2DF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098823" y="3749987"/>
            <a:ext cx="1551542" cy="149479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2" name="Name 12">
            <a:extLst>
              <a:ext uri="{FF2B5EF4-FFF2-40B4-BE49-F238E27FC236}">
                <a16:creationId xmlns:a16="http://schemas.microsoft.com/office/drawing/2014/main" id="{B9EA8788-F639-4FB7-8FD4-6C52D6C4D4EE}"/>
              </a:ext>
            </a:extLst>
          </p:cNvPr>
          <p:cNvSpPr>
            <a:spLocks noGrp="1"/>
          </p:cNvSpPr>
          <p:nvPr>
            <p:ph type="body" sz="quarter" idx="134" hasCustomPrompt="1"/>
          </p:nvPr>
        </p:nvSpPr>
        <p:spPr>
          <a:xfrm>
            <a:off x="10098823" y="5363301"/>
            <a:ext cx="1551542" cy="576066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GB" sz="12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 err="1"/>
              <a:t>Firstname</a:t>
            </a:r>
            <a:r>
              <a:rPr lang="en-GB"/>
              <a:t> </a:t>
            </a:r>
            <a:r>
              <a:rPr lang="en-GB" err="1"/>
              <a:t>Lastname</a:t>
            </a:r>
            <a:endParaRPr lang="en-GB"/>
          </a:p>
          <a:p>
            <a:pPr lvl="1"/>
            <a:r>
              <a:rPr lang="en-GB"/>
              <a:t>Role</a:t>
            </a:r>
            <a:endParaRPr lang="en-US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4D8DD23-F6CB-6B41-BB60-7416E86F6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35" name="Slide Number Placeholder 40">
            <a:extLst>
              <a:ext uri="{FF2B5EF4-FFF2-40B4-BE49-F238E27FC236}">
                <a16:creationId xmlns:a16="http://schemas.microsoft.com/office/drawing/2014/main" id="{89683C95-13DE-B143-95BA-DAD2C79D5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64" name="Ampersand Roundel">
            <a:extLst>
              <a:ext uri="{FF2B5EF4-FFF2-40B4-BE49-F238E27FC236}">
                <a16:creationId xmlns:a16="http://schemas.microsoft.com/office/drawing/2014/main" id="{E49A781F-5F76-4BBD-A0A8-92B75300D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65" name="Roundel">
              <a:extLst>
                <a:ext uri="{FF2B5EF4-FFF2-40B4-BE49-F238E27FC236}">
                  <a16:creationId xmlns:a16="http://schemas.microsoft.com/office/drawing/2014/main" id="{C2636C7B-9E8B-4A01-B7CC-99DE00E3E18C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66" name="Ampersand">
              <a:extLst>
                <a:ext uri="{FF2B5EF4-FFF2-40B4-BE49-F238E27FC236}">
                  <a16:creationId xmlns:a16="http://schemas.microsoft.com/office/drawing/2014/main" id="{D203010B-A508-4367-8B93-55429CA7F1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9932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">
            <a:extLst>
              <a:ext uri="{FF2B5EF4-FFF2-40B4-BE49-F238E27FC236}">
                <a16:creationId xmlns:a16="http://schemas.microsoft.com/office/drawing/2014/main" id="{2DC1571B-3A61-7243-A850-41374A16A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8" name="Footer ">
            <a:extLst>
              <a:ext uri="{FF2B5EF4-FFF2-40B4-BE49-F238E27FC236}">
                <a16:creationId xmlns:a16="http://schemas.microsoft.com/office/drawing/2014/main" id="{3F402899-C651-DD4D-B467-742263A671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1847368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Document,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radient Overlay Dark" hidden="1">
            <a:extLst>
              <a:ext uri="{FF2B5EF4-FFF2-40B4-BE49-F238E27FC236}">
                <a16:creationId xmlns:a16="http://schemas.microsoft.com/office/drawing/2014/main" id="{32C97D91-8088-654F-8FDD-886286D8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5" name="Gradient Overlay">
            <a:extLst>
              <a:ext uri="{FF2B5EF4-FFF2-40B4-BE49-F238E27FC236}">
                <a16:creationId xmlns:a16="http://schemas.microsoft.com/office/drawing/2014/main" id="{F6D988DF-2939-4287-A147-30A880D1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6" name="Top Bar">
            <a:extLst>
              <a:ext uri="{FF2B5EF4-FFF2-40B4-BE49-F238E27FC236}">
                <a16:creationId xmlns:a16="http://schemas.microsoft.com/office/drawing/2014/main" id="{DF4757D8-0732-401E-A30A-6E02C21E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7" name="Guide">
            <a:extLst>
              <a:ext uri="{FF2B5EF4-FFF2-40B4-BE49-F238E27FC236}">
                <a16:creationId xmlns:a16="http://schemas.microsoft.com/office/drawing/2014/main" id="{38A27C0B-18D4-4BA6-8FC4-2F6027992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 custom background image: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Picture or texture fill &gt; Insert (from file)</a:t>
            </a:r>
          </a:p>
        </p:txBody>
      </p:sp>
      <p:pic>
        <p:nvPicPr>
          <p:cNvPr id="28" name="Logo">
            <a:extLst>
              <a:ext uri="{FF2B5EF4-FFF2-40B4-BE49-F238E27FC236}">
                <a16:creationId xmlns:a16="http://schemas.microsoft.com/office/drawing/2014/main" id="{34F64692-BC61-4AA5-8BA2-B919B3CB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9" name="Title">
            <a:extLst>
              <a:ext uri="{FF2B5EF4-FFF2-40B4-BE49-F238E27FC236}">
                <a16:creationId xmlns:a16="http://schemas.microsoft.com/office/drawing/2014/main" id="{FEA44F9C-D49E-4458-A41A-D3586DD0F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30" name="Subtitle">
            <a:extLst>
              <a:ext uri="{FF2B5EF4-FFF2-40B4-BE49-F238E27FC236}">
                <a16:creationId xmlns:a16="http://schemas.microsoft.com/office/drawing/2014/main" id="{4E910DFB-70FC-4570-897E-F29E7B2593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31" name="Footer">
            <a:extLst>
              <a:ext uri="{FF2B5EF4-FFF2-40B4-BE49-F238E27FC236}">
                <a16:creationId xmlns:a16="http://schemas.microsoft.com/office/drawing/2014/main" id="{B8F4020B-B3C8-4D03-9764-2E25367A0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32" name="Date">
            <a:extLst>
              <a:ext uri="{FF2B5EF4-FFF2-40B4-BE49-F238E27FC236}">
                <a16:creationId xmlns:a16="http://schemas.microsoft.com/office/drawing/2014/main" id="{B02FEB2E-C7F6-47FF-B104-161727E586B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7191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Document, Dar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dient Overlay">
            <a:extLst>
              <a:ext uri="{FF2B5EF4-FFF2-40B4-BE49-F238E27FC236}">
                <a16:creationId xmlns:a16="http://schemas.microsoft.com/office/drawing/2014/main" id="{DF4BD4B6-4C6E-7046-AF95-DAB0E711D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7" name="Top Bar">
            <a:extLst>
              <a:ext uri="{FF2B5EF4-FFF2-40B4-BE49-F238E27FC236}">
                <a16:creationId xmlns:a16="http://schemas.microsoft.com/office/drawing/2014/main" id="{4E68CE1F-3ADD-7440-B3B7-52D37E328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2" name="Guide">
            <a:extLst>
              <a:ext uri="{FF2B5EF4-FFF2-40B4-BE49-F238E27FC236}">
                <a16:creationId xmlns:a16="http://schemas.microsoft.com/office/drawing/2014/main" id="{467AB5E5-6E26-9349-99B0-B1C5CB0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 custom background image: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Picture or texture fill &gt; Insert (from file)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77276224-79D2-4F72-AB20-805E1CC86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BE76B3CD-64C2-4485-A532-CB8F1A70C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ACE20DAF-D09B-4B06-A776-8FFA1331E3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353174F5-2F9E-4820-9998-8396C3ECF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2F50E754-65A2-44C2-ACB6-1F78E849F62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7081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Full Blee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mage">
            <a:extLst>
              <a:ext uri="{FF2B5EF4-FFF2-40B4-BE49-F238E27FC236}">
                <a16:creationId xmlns:a16="http://schemas.microsoft.com/office/drawing/2014/main" id="{2F70096E-CEF8-4BAB-9969-599473539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tIns="720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34B85A2D-5A50-4DA4-AE3D-B4FD1DF96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Title">
            <a:extLst>
              <a:ext uri="{FF2B5EF4-FFF2-40B4-BE49-F238E27FC236}">
                <a16:creationId xmlns:a16="http://schemas.microsoft.com/office/drawing/2014/main" id="{8B756B7F-BD3B-4723-8B27-8C98E8086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254CF27C-4799-472C-AE05-63EBD89B0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2359672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1764">
          <p15:clr>
            <a:srgbClr val="A4A3A4"/>
          </p15:clr>
        </p15:guide>
        <p15:guide id="3" orient="horz" pos="2558">
          <p15:clr>
            <a:srgbClr val="A4A3A4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Ampersand, Be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: Bees">
            <a:extLst>
              <a:ext uri="{FF2B5EF4-FFF2-40B4-BE49-F238E27FC236}">
                <a16:creationId xmlns:a16="http://schemas.microsoft.com/office/drawing/2014/main" id="{F42BC702-AE61-431C-847B-2A707B394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99394ED0-39A0-4F98-9CAA-04066ADB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A4007ECB-044F-406D-A294-C54587A4C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9CFE3EB3-F5DE-483D-B9CB-6D2B322C8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A90F2B90-63D6-4861-8BAD-205F6101FA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39ACA5BA-5508-4411-AFD8-87905B407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462AD371-04F4-4193-9882-42CE8F11DF2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70200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llustration, Pengu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: Penguin">
            <a:extLst>
              <a:ext uri="{FF2B5EF4-FFF2-40B4-BE49-F238E27FC236}">
                <a16:creationId xmlns:a16="http://schemas.microsoft.com/office/drawing/2014/main" id="{4763C2A2-EADC-AB45-9660-A14468B5FF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6094D221-D0BF-4330-9FDE-61E5EE611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CD1C291-6143-4625-8217-DD71355B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5E17877D-A87A-448F-856C-660B94EF4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0931138A-A2EF-43BA-B104-1C0AC44D88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CECD2F6-5EC7-4ECF-9C1C-B25B3DCD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75A1AB4E-EC76-4225-8516-7B9CC29D962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90608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llustration, Astrona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: Astronaut">
            <a:extLst>
              <a:ext uri="{FF2B5EF4-FFF2-40B4-BE49-F238E27FC236}">
                <a16:creationId xmlns:a16="http://schemas.microsoft.com/office/drawing/2014/main" id="{A1CDF7A4-F126-45E3-8E8D-FD3BF70881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F361E1D5-8403-4497-A0AD-E87B07BB0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55035CE0-9D2E-4120-B99E-5537CB2F1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CC775DBB-E238-4C04-A2FF-A117B11C5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8FB11215-8FA4-4F81-AEE0-46136C6FE8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550A29AF-B5A7-4DE3-8628-62742A3FD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0BF04984-F1A4-4E10-8D34-0E94C941B49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94146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Ampersand, Strip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: Ampersand Stripes">
            <a:extLst>
              <a:ext uri="{FF2B5EF4-FFF2-40B4-BE49-F238E27FC236}">
                <a16:creationId xmlns:a16="http://schemas.microsoft.com/office/drawing/2014/main" id="{A671BEDA-26C5-4F62-B769-097730BFA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B70C45D7-F35F-4E00-8455-A17903A6F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4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3FB31C92-0112-4B14-BEA5-2C23D0595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AE21317C-BC11-43F9-AD76-ED8AF1E686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solidFill>
                  <a:schemeClr val="bg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AD24539-3B9B-497C-866C-A8FD7D7054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837ABDEF-6890-4083-9078-5FCD6C1C1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6" name="Date">
            <a:extLst>
              <a:ext uri="{FF2B5EF4-FFF2-40B4-BE49-F238E27FC236}">
                <a16:creationId xmlns:a16="http://schemas.microsoft.com/office/drawing/2014/main" id="{81739567-2B80-4136-8825-64D185D6FC4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29914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Ampersand, Be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: Bees">
            <a:extLst>
              <a:ext uri="{FF2B5EF4-FFF2-40B4-BE49-F238E27FC236}">
                <a16:creationId xmlns:a16="http://schemas.microsoft.com/office/drawing/2014/main" id="{F42BC702-AE61-431C-847B-2A707B394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99394ED0-39A0-4F98-9CAA-04066ADB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A4007ECB-044F-406D-A294-C54587A4C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9CFE3EB3-F5DE-483D-B9CB-6D2B322C8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A90F2B90-63D6-4861-8BAD-205F6101FA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39ACA5BA-5508-4411-AFD8-87905B407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462AD371-04F4-4193-9882-42CE8F11DF2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9028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Ampersand, Botanic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: Ampersand Botanical">
            <a:extLst>
              <a:ext uri="{FF2B5EF4-FFF2-40B4-BE49-F238E27FC236}">
                <a16:creationId xmlns:a16="http://schemas.microsoft.com/office/drawing/2014/main" id="{069B74B9-FFFF-447B-89D4-A93AB5BBF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2A0CA340-56A7-4C5B-ADB9-39EC2A6D1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042DE909-DB53-48B0-86FC-D2AA3AF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B37A5F57-10BE-482B-AC7D-2DEA62FD4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441607B1-D450-4510-9DB4-CF40114D27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6AFD37A4-FB7F-4B8B-BA4E-149097784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AC3A257F-31BB-48DB-AABD-FCA5FE0BCC1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85579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llustration, Sculp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: Sculpture">
            <a:extLst>
              <a:ext uri="{FF2B5EF4-FFF2-40B4-BE49-F238E27FC236}">
                <a16:creationId xmlns:a16="http://schemas.microsoft.com/office/drawing/2014/main" id="{00B6CED3-F64D-481C-B3A4-A490E0627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Gradient Overlay">
            <a:extLst>
              <a:ext uri="{FF2B5EF4-FFF2-40B4-BE49-F238E27FC236}">
                <a16:creationId xmlns:a16="http://schemas.microsoft.com/office/drawing/2014/main" id="{90E20808-6937-1244-95DD-45FE86A58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9561"/>
                </a:schemeClr>
              </a:gs>
            </a:gsLst>
            <a:lin ang="108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400" err="1">
              <a:solidFill>
                <a:schemeClr val="tx1"/>
              </a:solidFill>
            </a:endParaRPr>
          </a:p>
        </p:txBody>
      </p:sp>
      <p:sp>
        <p:nvSpPr>
          <p:cNvPr id="17" name="Top Bar">
            <a:extLst>
              <a:ext uri="{FF2B5EF4-FFF2-40B4-BE49-F238E27FC236}">
                <a16:creationId xmlns:a16="http://schemas.microsoft.com/office/drawing/2014/main" id="{4E68CE1F-3ADD-7440-B3B7-52D37E328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6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6E4A9615-6176-D840-8E49-4011CDD1D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8" name="Title">
            <a:extLst>
              <a:ext uri="{FF2B5EF4-FFF2-40B4-BE49-F238E27FC236}">
                <a16:creationId xmlns:a16="http://schemas.microsoft.com/office/drawing/2014/main" id="{594A25FB-0B30-CD4F-9F1F-C888ADFFE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87064E1C-D3B7-0941-ACAA-0ABEDF9FDA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82112A44-AD7D-A448-B8C4-8D84E29C1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9B0993D6-6A88-9244-B29F-1B07E595749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3453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Yello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223D5A38-6D3E-E04C-9B86-307E44670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8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6E6F039A-9E5A-4966-9F6D-2F1FC1633F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C6E79C73-B5A5-4CCB-A2FD-89316344D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4F8DB197-47E8-42FC-804D-1DAE6A88D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11A78EDE-BFBA-4767-B0EA-ECB0EFEFE9D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6046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Ligh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AF5B6F6F-B21C-8A47-BC5A-E2D610866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8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2BDAA2D8-5093-4AC5-A822-552B62950D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1C0420A3-CBC2-4A90-A750-4EC5F6800D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E84F41DC-07EE-43D6-8417-FC3877420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6AB739F2-1647-4D6C-A30D-FE0DA4CF7AE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05052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Dark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3A1F3C75-E597-A74E-A4EB-632060ED0C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8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49E05388-DE14-4C5F-B34A-FDF8C3CDF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7B327C1-2CF2-4AD3-854A-D8D70ECFAE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D60E8CA8-EA23-4AC4-A8FE-7D81C8315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4235C2A3-33F1-42C2-B9D0-6A38ACE0B17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64506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B0C364F7-C9A9-3543-8C67-0AB8377F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7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3C1C0AD2-6EB6-41FE-99A8-6D2524ADF6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FCC9DD62-2B83-48DA-920B-569F905CB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9441F2F8-1F05-4070-B69A-E4B8C3B73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CFE95553-92B9-4DEC-B6DF-4ACD3E5C81B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09030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Dar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>
            <a:extLst>
              <a:ext uri="{FF2B5EF4-FFF2-40B4-BE49-F238E27FC236}">
                <a16:creationId xmlns:a16="http://schemas.microsoft.com/office/drawing/2014/main" id="{D76598CA-49A3-2848-A82F-ACA075D17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2" y="2799001"/>
            <a:ext cx="7751736" cy="1259999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E6A632F4-6E84-CB4F-BE84-9588C3724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3C25773D-8674-5D46-A543-0AA9BE229F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E39E4F6B-82CA-4D40-B7EC-A9EC37540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E6BFDBB5-C8D2-FD47-AA3A-0D7A5A73417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69108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8">
          <p15:clr>
            <a:srgbClr val="A4A3A4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go">
            <a:extLst>
              <a:ext uri="{FF2B5EF4-FFF2-40B4-BE49-F238E27FC236}">
                <a16:creationId xmlns:a16="http://schemas.microsoft.com/office/drawing/2014/main" id="{86F90434-8103-2241-9200-40973FE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2" y="2799001"/>
            <a:ext cx="7751737" cy="1259999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68D861E8-E799-4076-96D9-C878809AD7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D309A179-3EFA-4C3D-A690-A9CFA4799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7F1142F3-A2DE-403B-B2C1-DE2309A58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7" name="Date">
            <a:extLst>
              <a:ext uri="{FF2B5EF4-FFF2-40B4-BE49-F238E27FC236}">
                <a16:creationId xmlns:a16="http://schemas.microsoft.com/office/drawing/2014/main" id="{C8E2D44D-4885-4CB5-B868-CA77C9B1D1F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38577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Yello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">
            <a:extLst>
              <a:ext uri="{FF2B5EF4-FFF2-40B4-BE49-F238E27FC236}">
                <a16:creationId xmlns:a16="http://schemas.microsoft.com/office/drawing/2014/main" id="{41D2CC63-19F0-9842-93C8-A22B87D87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14" name="Guide 1">
            <a:extLst>
              <a:ext uri="{FF2B5EF4-FFF2-40B4-BE49-F238E27FC236}">
                <a16:creationId xmlns:a16="http://schemas.microsoft.com/office/drawing/2014/main" id="{0EED0CB1-99B3-1B46-8CEE-ED571B26E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Guide 2">
            <a:extLst>
              <a:ext uri="{FF2B5EF4-FFF2-40B4-BE49-F238E27FC236}">
                <a16:creationId xmlns:a16="http://schemas.microsoft.com/office/drawing/2014/main" id="{C4FB1C1B-4038-D244-8A91-661449C65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38D1E217-2F0B-4C8D-B501-E4DD3A078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EAF958C2-3A97-4D7E-8D7C-EB5B56C864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1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B953581D-EE4E-4CF7-B35A-DDB344570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05697F02-7F03-44C0-93A6-77ED4FF9F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57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EE9B94-C29F-4165-AE27-D49CB72F60C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Ampersand Supergraphic">
            <a:extLst>
              <a:ext uri="{FF2B5EF4-FFF2-40B4-BE49-F238E27FC236}">
                <a16:creationId xmlns:a16="http://schemas.microsoft.com/office/drawing/2014/main" id="{02FD0E76-3589-440B-AA15-C587A8271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FFB81EBC-1FC5-435B-9EAD-EFB3AA2F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65DFD60D-CB41-422D-B7ED-FBDE52E0A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4944526F-A442-46B1-A8C8-7122E88CA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CF42215-E457-4B69-A6E7-8D8FB2DF9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01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7528-4DE1-E23B-0BA4-3BD58E89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DDC1C-407F-21EF-F72E-D71670794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8E6FF4-915B-2D7E-9A7E-D55A03F5F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92947-F8FD-4F72-93A1-B7E39ADC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5F526-F099-264F-B9D5-9CD275F86F5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BC572-3579-B7D4-E310-35C6C852D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EB54C-55D3-BA7D-FE12-56454F0A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25BF-0288-6F4A-A219-6701D51B3B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406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llustration, Pengu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: Penguin">
            <a:extLst>
              <a:ext uri="{FF2B5EF4-FFF2-40B4-BE49-F238E27FC236}">
                <a16:creationId xmlns:a16="http://schemas.microsoft.com/office/drawing/2014/main" id="{4763C2A2-EADC-AB45-9660-A14468B5FF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6094D221-D0BF-4330-9FDE-61E5EE611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CD1C291-6143-4625-8217-DD71355B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5E17877D-A87A-448F-856C-660B94EF4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0931138A-A2EF-43BA-B104-1C0AC44D88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CECD2F6-5EC7-4ECF-9C1C-B25B3DCD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75A1AB4E-EC76-4225-8516-7B9CC29D962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21561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age">
            <a:extLst>
              <a:ext uri="{FF2B5EF4-FFF2-40B4-BE49-F238E27FC236}">
                <a16:creationId xmlns:a16="http://schemas.microsoft.com/office/drawing/2014/main" id="{09A9A90C-725E-489A-810C-836348D6C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14" name="Guide 1">
            <a:extLst>
              <a:ext uri="{FF2B5EF4-FFF2-40B4-BE49-F238E27FC236}">
                <a16:creationId xmlns:a16="http://schemas.microsoft.com/office/drawing/2014/main" id="{0EED0CB1-99B3-1B46-8CEE-ED571B26E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Guide 2">
            <a:extLst>
              <a:ext uri="{FF2B5EF4-FFF2-40B4-BE49-F238E27FC236}">
                <a16:creationId xmlns:a16="http://schemas.microsoft.com/office/drawing/2014/main" id="{C4FB1C1B-4038-D244-8A91-661449C65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26926380-48BA-4B80-82B8-F01B5E1A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FA77EE06-602A-4F00-B68B-7BACF8242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3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09808E31-77E1-483F-BB43-572915E65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B409CCFE-68EF-4FF2-A8E6-C27B07AE9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92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Light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EE9B94-C29F-4165-AE27-D49CB72F60C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Ampersand Supergraphic">
            <a:extLst>
              <a:ext uri="{FF2B5EF4-FFF2-40B4-BE49-F238E27FC236}">
                <a16:creationId xmlns:a16="http://schemas.microsoft.com/office/drawing/2014/main" id="{7B75244E-9375-4793-A158-5D415154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DA32CF08-6C18-4235-BC39-762723035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D85C45A9-EBE6-4548-92CC-579B07BBE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A920AFDA-8FBE-4083-933D-6CAC11375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8040A584-F327-4648-B89A-35F388ECA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82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">
            <a:extLst>
              <a:ext uri="{FF2B5EF4-FFF2-40B4-BE49-F238E27FC236}">
                <a16:creationId xmlns:a16="http://schemas.microsoft.com/office/drawing/2014/main" id="{41D2CC63-19F0-9842-93C8-A22B87D87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A0961424-B34F-4015-B61F-DBC95FE6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3521819A-6907-48A8-8BE9-54BB8172F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5B339D12-4644-48FF-80E1-386BF647C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0FA496B-8CAB-4B8B-B316-6636BC267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5" name="Guide 1">
            <a:extLst>
              <a:ext uri="{FF2B5EF4-FFF2-40B4-BE49-F238E27FC236}">
                <a16:creationId xmlns:a16="http://schemas.microsoft.com/office/drawing/2014/main" id="{4C8955AD-952F-40E9-A088-5E37B38E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DE9FA528-0CF9-4CD6-8834-D60AEF39E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2983376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Dark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687E2D-0511-4B1A-A289-3A47A564B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15" name="Ampersand Supergraphic">
            <a:extLst>
              <a:ext uri="{FF2B5EF4-FFF2-40B4-BE49-F238E27FC236}">
                <a16:creationId xmlns:a16="http://schemas.microsoft.com/office/drawing/2014/main" id="{2D3290F4-B1E0-444C-ACBA-A4B387462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6" name="Logo">
            <a:extLst>
              <a:ext uri="{FF2B5EF4-FFF2-40B4-BE49-F238E27FC236}">
                <a16:creationId xmlns:a16="http://schemas.microsoft.com/office/drawing/2014/main" id="{DE79D82F-97A5-47C1-8A3B-224ECA2B5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3C44D5FA-C499-4A0A-AD0B-FF5D4D6F1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1724BE26-934E-459F-AE52-0B9E3D426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4F4668A1-F7EE-4ACC-98CF-382BDF458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48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mage">
            <a:extLst>
              <a:ext uri="{FF2B5EF4-FFF2-40B4-BE49-F238E27FC236}">
                <a16:creationId xmlns:a16="http://schemas.microsoft.com/office/drawing/2014/main" id="{77C4593B-B083-4BE8-8FD7-1BD006A4B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5847550E-8ED6-4CA3-88B0-EEFB07F99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3" name="Title">
            <a:extLst>
              <a:ext uri="{FF2B5EF4-FFF2-40B4-BE49-F238E27FC236}">
                <a16:creationId xmlns:a16="http://schemas.microsoft.com/office/drawing/2014/main" id="{0109F4C6-AE71-493F-9848-3627B3FFB4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4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AE3DF6A4-1394-4C30-B757-BE59EAF7E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9A426920-9CCE-429D-AF2B-59D9D7BE9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0" name="Guide 1">
            <a:extLst>
              <a:ext uri="{FF2B5EF4-FFF2-40B4-BE49-F238E27FC236}">
                <a16:creationId xmlns:a16="http://schemas.microsoft.com/office/drawing/2014/main" id="{A101E916-42D5-43BC-941D-42C36F341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dark blue, purple or dark green</a:t>
            </a:r>
          </a:p>
        </p:txBody>
      </p:sp>
      <p:sp>
        <p:nvSpPr>
          <p:cNvPr id="21" name="Guide 2">
            <a:extLst>
              <a:ext uri="{FF2B5EF4-FFF2-40B4-BE49-F238E27FC236}">
                <a16:creationId xmlns:a16="http://schemas.microsoft.com/office/drawing/2014/main" id="{AB0075D5-F5E8-4D57-855E-55164ED70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3826725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CB2A971-DBB8-421E-BD92-DBE8B7169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25" name="Ampersand Supergraphic">
            <a:extLst>
              <a:ext uri="{FF2B5EF4-FFF2-40B4-BE49-F238E27FC236}">
                <a16:creationId xmlns:a16="http://schemas.microsoft.com/office/drawing/2014/main" id="{BB11C8F0-8716-48EC-A9A6-AB8F33B0A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30" name="Logo">
            <a:extLst>
              <a:ext uri="{FF2B5EF4-FFF2-40B4-BE49-F238E27FC236}">
                <a16:creationId xmlns:a16="http://schemas.microsoft.com/office/drawing/2014/main" id="{9E34641E-F7C8-49FD-AEB6-50BEF9503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31" name="Title">
            <a:extLst>
              <a:ext uri="{FF2B5EF4-FFF2-40B4-BE49-F238E27FC236}">
                <a16:creationId xmlns:a16="http://schemas.microsoft.com/office/drawing/2014/main" id="{EF6FBE05-0B54-4789-B3E0-FB6284AA4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32" name="Footer">
            <a:extLst>
              <a:ext uri="{FF2B5EF4-FFF2-40B4-BE49-F238E27FC236}">
                <a16:creationId xmlns:a16="http://schemas.microsoft.com/office/drawing/2014/main" id="{2C665A2E-B0CF-42DE-AB75-0475DAA2B0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33" name="Slide Number">
            <a:extLst>
              <a:ext uri="{FF2B5EF4-FFF2-40B4-BE49-F238E27FC236}">
                <a16:creationId xmlns:a16="http://schemas.microsoft.com/office/drawing/2014/main" id="{A644AA9A-2EC8-494B-B50D-247C0C7A7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43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>
            <a:extLst>
              <a:ext uri="{FF2B5EF4-FFF2-40B4-BE49-F238E27FC236}">
                <a16:creationId xmlns:a16="http://schemas.microsoft.com/office/drawing/2014/main" id="{ADF848A0-0206-4145-A72A-B553CB7CD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23" name="Logo">
            <a:extLst>
              <a:ext uri="{FF2B5EF4-FFF2-40B4-BE49-F238E27FC236}">
                <a16:creationId xmlns:a16="http://schemas.microsoft.com/office/drawing/2014/main" id="{310B9CE6-465C-4307-A35F-F68636605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68CA043C-C62A-4E4C-8456-2B0FED617E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bg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25" name="Footer">
            <a:extLst>
              <a:ext uri="{FF2B5EF4-FFF2-40B4-BE49-F238E27FC236}">
                <a16:creationId xmlns:a16="http://schemas.microsoft.com/office/drawing/2014/main" id="{7779F446-FE8E-42A0-88F0-07AF310A0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88FBAB3C-EC1B-433A-A3C7-ABA07111C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7" name="Guide 1">
            <a:extLst>
              <a:ext uri="{FF2B5EF4-FFF2-40B4-BE49-F238E27FC236}">
                <a16:creationId xmlns:a16="http://schemas.microsoft.com/office/drawing/2014/main" id="{85D56629-34D7-438F-9BA9-14D5E3AF9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dark blue, purple or dark green</a:t>
            </a:r>
          </a:p>
        </p:txBody>
      </p:sp>
      <p:sp>
        <p:nvSpPr>
          <p:cNvPr id="28" name="Guide 2">
            <a:extLst>
              <a:ext uri="{FF2B5EF4-FFF2-40B4-BE49-F238E27FC236}">
                <a16:creationId xmlns:a16="http://schemas.microsoft.com/office/drawing/2014/main" id="{B058CBCE-41AB-4031-B253-C247973FC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1760192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Dark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AB5361-31BB-4C20-A686-FF8424DD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14" name="Ampersand Supergraphic">
            <a:extLst>
              <a:ext uri="{FF2B5EF4-FFF2-40B4-BE49-F238E27FC236}">
                <a16:creationId xmlns:a16="http://schemas.microsoft.com/office/drawing/2014/main" id="{5ED40432-897F-48AB-9AD0-26151AC52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5" name="Logo">
            <a:extLst>
              <a:ext uri="{FF2B5EF4-FFF2-40B4-BE49-F238E27FC236}">
                <a16:creationId xmlns:a16="http://schemas.microsoft.com/office/drawing/2014/main" id="{732F7CE3-F0C9-481E-897F-5ACE1EF07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0DA52DEC-3BCD-4C3B-96C9-849E6006E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4FBEA01C-BECB-4CDF-868C-7D50AC61F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66EB5225-AA92-455C-8EF7-4F3AEF449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92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1D2CC63-19F0-9842-93C8-A22B87D87A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DA893D2D-3095-194A-ACC1-03772380A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6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0693A5-1BC1-0443-A611-001631FA980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EED0CB1-99B3-1B46-8CEE-ED571B26E92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FB1C1B-4038-D244-8A91-661449C65332}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sp>
        <p:nvSpPr>
          <p:cNvPr id="10" name="Slide Number Placeholder 40">
            <a:extLst>
              <a:ext uri="{FF2B5EF4-FFF2-40B4-BE49-F238E27FC236}">
                <a16:creationId xmlns:a16="http://schemas.microsoft.com/office/drawing/2014/main" id="{ACC79FAF-DA67-D946-B58A-ED0910250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B030F86-E768-6F48-9C11-7323F0FCF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1624271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mpersand Supergraphic">
            <a:extLst>
              <a:ext uri="{FF2B5EF4-FFF2-40B4-BE49-F238E27FC236}">
                <a16:creationId xmlns:a16="http://schemas.microsoft.com/office/drawing/2014/main" id="{42AA899D-52E8-234C-AC77-07168D2AA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8" name="Logo">
            <a:extLst>
              <a:ext uri="{FF2B5EF4-FFF2-40B4-BE49-F238E27FC236}">
                <a16:creationId xmlns:a16="http://schemas.microsoft.com/office/drawing/2014/main" id="{A806D06F-9D7D-1C49-84FF-0C37CF425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Guide">
            <a:extLst>
              <a:ext uri="{FF2B5EF4-FFF2-40B4-BE49-F238E27FC236}">
                <a16:creationId xmlns:a16="http://schemas.microsoft.com/office/drawing/2014/main" id="{69EE9B94-C29F-4165-AE27-D49CB72F6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F93EE3-A4E3-41E5-BDE6-39BD8CB40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E2CEEE0F-7F37-2B42-9992-C72C88A61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4CC23A97-CB5E-8E42-906D-4CE8CC071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44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llustration, Astrona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: Astronaut">
            <a:extLst>
              <a:ext uri="{FF2B5EF4-FFF2-40B4-BE49-F238E27FC236}">
                <a16:creationId xmlns:a16="http://schemas.microsoft.com/office/drawing/2014/main" id="{A1CDF7A4-F126-45E3-8E8D-FD3BF70881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F361E1D5-8403-4497-A0AD-E87B07BB0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55035CE0-9D2E-4120-B99E-5537CB2F1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CC775DBB-E238-4C04-A2FF-A117B11C5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8FB11215-8FA4-4F81-AEE0-46136C6FE8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550A29AF-B5A7-4DE3-8628-62742A3FD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0BF04984-F1A4-4E10-8D34-0E94C941B49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10622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ackground">
            <a:extLst>
              <a:ext uri="{FF2B5EF4-FFF2-40B4-BE49-F238E27FC236}">
                <a16:creationId xmlns:a16="http://schemas.microsoft.com/office/drawing/2014/main" id="{E696DACA-3946-4EA5-99B9-F92EF90E6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27" y="0"/>
            <a:ext cx="12193728" cy="6858000"/>
          </a:xfrm>
          <a:custGeom>
            <a:avLst/>
            <a:gdLst>
              <a:gd name="connsiteX0" fmla="*/ 0 w 12193728"/>
              <a:gd name="connsiteY0" fmla="*/ 0 h 6858000"/>
              <a:gd name="connsiteX1" fmla="*/ 541477 w 12193728"/>
              <a:gd name="connsiteY1" fmla="*/ 0 h 6858000"/>
              <a:gd name="connsiteX2" fmla="*/ 541477 w 12193728"/>
              <a:gd name="connsiteY2" fmla="*/ 180000 h 6858000"/>
              <a:gd name="connsiteX3" fmla="*/ 3686065 w 12193728"/>
              <a:gd name="connsiteY3" fmla="*/ 180000 h 6858000"/>
              <a:gd name="connsiteX4" fmla="*/ 3686065 w 12193728"/>
              <a:gd name="connsiteY4" fmla="*/ 0 h 6858000"/>
              <a:gd name="connsiteX5" fmla="*/ 6088924 w 12193728"/>
              <a:gd name="connsiteY5" fmla="*/ 0 h 6858000"/>
              <a:gd name="connsiteX6" fmla="*/ 12193727 w 12193728"/>
              <a:gd name="connsiteY6" fmla="*/ 0 h 6858000"/>
              <a:gd name="connsiteX7" fmla="*/ 12193728 w 12193728"/>
              <a:gd name="connsiteY7" fmla="*/ 0 h 6858000"/>
              <a:gd name="connsiteX8" fmla="*/ 12193728 w 12193728"/>
              <a:gd name="connsiteY8" fmla="*/ 6858000 h 6858000"/>
              <a:gd name="connsiteX9" fmla="*/ 12193727 w 12193728"/>
              <a:gd name="connsiteY9" fmla="*/ 6858000 h 6858000"/>
              <a:gd name="connsiteX10" fmla="*/ 3686065 w 12193728"/>
              <a:gd name="connsiteY10" fmla="*/ 6858000 h 6858000"/>
              <a:gd name="connsiteX11" fmla="*/ 541477 w 12193728"/>
              <a:gd name="connsiteY11" fmla="*/ 6858000 h 6858000"/>
              <a:gd name="connsiteX12" fmla="*/ 1727 w 12193728"/>
              <a:gd name="connsiteY12" fmla="*/ 6858000 h 6858000"/>
              <a:gd name="connsiteX13" fmla="*/ 0 w 12193728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3728" h="6858000">
                <a:moveTo>
                  <a:pt x="0" y="0"/>
                </a:moveTo>
                <a:lnTo>
                  <a:pt x="541477" y="0"/>
                </a:lnTo>
                <a:lnTo>
                  <a:pt x="541477" y="180000"/>
                </a:lnTo>
                <a:lnTo>
                  <a:pt x="3686065" y="180000"/>
                </a:lnTo>
                <a:lnTo>
                  <a:pt x="3686065" y="0"/>
                </a:lnTo>
                <a:lnTo>
                  <a:pt x="6088924" y="0"/>
                </a:lnTo>
                <a:lnTo>
                  <a:pt x="12193727" y="0"/>
                </a:lnTo>
                <a:lnTo>
                  <a:pt x="12193728" y="0"/>
                </a:lnTo>
                <a:lnTo>
                  <a:pt x="12193728" y="6858000"/>
                </a:lnTo>
                <a:lnTo>
                  <a:pt x="12193727" y="6858000"/>
                </a:lnTo>
                <a:lnTo>
                  <a:pt x="3686065" y="6858000"/>
                </a:lnTo>
                <a:lnTo>
                  <a:pt x="541477" y="6858000"/>
                </a:lnTo>
                <a:lnTo>
                  <a:pt x="1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err="1">
              <a:solidFill>
                <a:schemeClr val="tx1"/>
              </a:solidFill>
            </a:endParaRPr>
          </a:p>
        </p:txBody>
      </p:sp>
      <p:sp>
        <p:nvSpPr>
          <p:cNvPr id="32" name="Guide">
            <a:extLst>
              <a:ext uri="{FF2B5EF4-FFF2-40B4-BE49-F238E27FC236}">
                <a16:creationId xmlns:a16="http://schemas.microsoft.com/office/drawing/2014/main" id="{B5F07915-0379-2740-86A2-6586EFEDF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21" name="Headline">
            <a:extLst>
              <a:ext uri="{FF2B5EF4-FFF2-40B4-BE49-F238E27FC236}">
                <a16:creationId xmlns:a16="http://schemas.microsoft.com/office/drawing/2014/main" id="{25A90C3C-CAB9-C145-9072-FB4F0F79C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3144338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agenda title here in DM Serif Display</a:t>
            </a:r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187EA9A9-CD70-4BF9-ABFD-09BEF5E35E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24338" y="1265101"/>
            <a:ext cx="7427913" cy="4327798"/>
          </a:xfrm>
        </p:spPr>
        <p:txBody>
          <a:bodyPr anchor="ctr"/>
          <a:lstStyle>
            <a:lvl1pPr marL="270000" indent="-270000">
              <a:spcAft>
                <a:spcPts val="1800"/>
              </a:spcAft>
              <a:buClr>
                <a:schemeClr val="accent6"/>
              </a:buClr>
              <a:buFont typeface="System Font Regular"/>
              <a:buChar char="+"/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/>
              <a:t>Place agenda item here, use indent for next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ource">
            <a:extLst>
              <a:ext uri="{FF2B5EF4-FFF2-40B4-BE49-F238E27FC236}">
                <a16:creationId xmlns:a16="http://schemas.microsoft.com/office/drawing/2014/main" id="{BB394820-478B-4D4C-B681-AC88835E576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28" name="Ampersand Roundel">
            <a:extLst>
              <a:ext uri="{FF2B5EF4-FFF2-40B4-BE49-F238E27FC236}">
                <a16:creationId xmlns:a16="http://schemas.microsoft.com/office/drawing/2014/main" id="{C6DC8C44-CA93-4148-A8F2-2E4174695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9" name="Roundel">
              <a:extLst>
                <a:ext uri="{FF2B5EF4-FFF2-40B4-BE49-F238E27FC236}">
                  <a16:creationId xmlns:a16="http://schemas.microsoft.com/office/drawing/2014/main" id="{763DA672-FFC3-49E0-8A28-F1B84ABA0404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30" name="Ampersand">
              <a:extLst>
                <a:ext uri="{FF2B5EF4-FFF2-40B4-BE49-F238E27FC236}">
                  <a16:creationId xmlns:a16="http://schemas.microsoft.com/office/drawing/2014/main" id="{F90E6393-7DF8-4EAF-B2FE-8ABC513A98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7569314-97D0-449A-AAA2-073DCC7AB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3" name="Slide Number Placeholder 40">
            <a:extLst>
              <a:ext uri="{FF2B5EF4-FFF2-40B4-BE49-F238E27FC236}">
                <a16:creationId xmlns:a16="http://schemas.microsoft.com/office/drawing/2014/main" id="{19004A6C-7784-4DF3-8E1E-C021650FD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47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3" pos="2320">
          <p15:clr>
            <a:srgbClr val="A4A3A4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0570365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your headline here in DM Serif Display </a:t>
            </a: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C2332492-7149-4F4D-89FC-007CC9B2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22154"/>
            <a:ext cx="11112000" cy="4335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Source">
            <a:extLst>
              <a:ext uri="{FF2B5EF4-FFF2-40B4-BE49-F238E27FC236}">
                <a16:creationId xmlns:a16="http://schemas.microsoft.com/office/drawing/2014/main" id="{AA5B81AB-B35B-1B40-8000-A0E40CA86F0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8" name="Ampersand Roundel">
            <a:extLst>
              <a:ext uri="{FF2B5EF4-FFF2-40B4-BE49-F238E27FC236}">
                <a16:creationId xmlns:a16="http://schemas.microsoft.com/office/drawing/2014/main" id="{54CF0E07-8D23-421C-9514-FFDDE653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9E80641A-0F5F-4BA6-8261-3C68BE2FC34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D6729C5D-4305-4E18-926D-0EDFA6B69C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E0F0A48-E4A9-45B5-8F5B-048ADB69D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3" name="Slide Number Placeholder 40">
            <a:extLst>
              <a:ext uri="{FF2B5EF4-FFF2-40B4-BE49-F238E27FC236}">
                <a16:creationId xmlns:a16="http://schemas.microsoft.com/office/drawing/2014/main" id="{1C180204-1FCE-49B1-AB81-B18B2D5C5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88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with Left Bar,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F2D816CA-EC1E-40B2-9694-0C5C88069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2" name="Background">
              <a:extLst>
                <a:ext uri="{FF2B5EF4-FFF2-40B4-BE49-F238E27FC236}">
                  <a16:creationId xmlns:a16="http://schemas.microsoft.com/office/drawing/2014/main" id="{E2BCBE9C-7E1A-904E-A11E-B51B267194FA}"/>
                </a:ext>
              </a:extLst>
            </p:cNvPr>
            <p:cNvSpPr/>
            <p:nvPr userDrawn="1"/>
          </p:nvSpPr>
          <p:spPr>
            <a:xfrm>
              <a:off x="180002" y="1"/>
              <a:ext cx="1201199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" name="Background">
              <a:extLst>
                <a:ext uri="{FF2B5EF4-FFF2-40B4-BE49-F238E27FC236}">
                  <a16:creationId xmlns:a16="http://schemas.microsoft.com/office/drawing/2014/main" id="{8D63E351-67DC-4202-99B8-93577735BB38}"/>
                </a:ext>
              </a:extLst>
            </p:cNvPr>
            <p:cNvSpPr/>
            <p:nvPr userDrawn="1"/>
          </p:nvSpPr>
          <p:spPr>
            <a:xfrm>
              <a:off x="0" y="0"/>
              <a:ext cx="12192000" cy="5400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1" name="Background">
              <a:extLst>
                <a:ext uri="{FF2B5EF4-FFF2-40B4-BE49-F238E27FC236}">
                  <a16:creationId xmlns:a16="http://schemas.microsoft.com/office/drawing/2014/main" id="{7C215132-E705-4AE8-87FE-825342EA6CC7}"/>
                </a:ext>
              </a:extLst>
            </p:cNvPr>
            <p:cNvSpPr/>
            <p:nvPr userDrawn="1"/>
          </p:nvSpPr>
          <p:spPr>
            <a:xfrm>
              <a:off x="0" y="6318250"/>
              <a:ext cx="12192000" cy="53975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5" name="Headline">
            <a:extLst>
              <a:ext uri="{FF2B5EF4-FFF2-40B4-BE49-F238E27FC236}">
                <a16:creationId xmlns:a16="http://schemas.microsoft.com/office/drawing/2014/main" id="{E3DB0C22-D3E7-C04D-9750-A2E80052D3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595438" y="1455846"/>
            <a:ext cx="9001124" cy="3960002"/>
          </a:xfrm>
        </p:spPr>
        <p:txBody>
          <a:bodyPr anchor="ctr"/>
          <a:lstStyle>
            <a:lvl1pPr marL="0" indent="0">
              <a:lnSpc>
                <a:spcPct val="90000"/>
              </a:lnSpc>
              <a:spcAft>
                <a:spcPts val="1200"/>
              </a:spcAft>
              <a:buNone/>
              <a:defRPr sz="5400" b="0">
                <a:latin typeface="+mj-lt"/>
              </a:defRPr>
            </a:lvl1pPr>
            <a:lvl2pPr marL="0" indent="0">
              <a:buNone/>
              <a:defRPr sz="6600">
                <a:latin typeface="+mj-lt"/>
              </a:defRPr>
            </a:lvl2pPr>
            <a:lvl3pPr marL="0" indent="0">
              <a:buNone/>
              <a:defRPr sz="6600">
                <a:latin typeface="+mj-lt"/>
              </a:defRPr>
            </a:lvl3pPr>
            <a:lvl4pPr marL="0" indent="0">
              <a:buNone/>
              <a:defRPr sz="6600">
                <a:latin typeface="+mj-lt"/>
              </a:defRPr>
            </a:lvl4pPr>
            <a:lvl5pPr marL="0" indent="0">
              <a:buNone/>
              <a:defRPr sz="6600">
                <a:latin typeface="+mj-lt"/>
              </a:defRPr>
            </a:lvl5pPr>
          </a:lstStyle>
          <a:p>
            <a:pPr lvl="0"/>
            <a:r>
              <a:rPr lang="en-GB"/>
              <a:t>Place your headline/key message here in DM Serif Display 54pt</a:t>
            </a:r>
          </a:p>
        </p:txBody>
      </p:sp>
      <p:sp>
        <p:nvSpPr>
          <p:cNvPr id="14" name="Source">
            <a:extLst>
              <a:ext uri="{FF2B5EF4-FFF2-40B4-BE49-F238E27FC236}">
                <a16:creationId xmlns:a16="http://schemas.microsoft.com/office/drawing/2014/main" id="{E88022F7-7097-924A-BBD8-5F30B851FD4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7" name="Ampersand Roundel">
            <a:extLst>
              <a:ext uri="{FF2B5EF4-FFF2-40B4-BE49-F238E27FC236}">
                <a16:creationId xmlns:a16="http://schemas.microsoft.com/office/drawing/2014/main" id="{AD74AFDE-F903-4D65-B64C-A5D86D9C5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8" name="Roundel">
              <a:extLst>
                <a:ext uri="{FF2B5EF4-FFF2-40B4-BE49-F238E27FC236}">
                  <a16:creationId xmlns:a16="http://schemas.microsoft.com/office/drawing/2014/main" id="{2325CEAB-C726-4FC9-AFF7-6487BBACFA7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9" name="Ampersand">
              <a:extLst>
                <a:ext uri="{FF2B5EF4-FFF2-40B4-BE49-F238E27FC236}">
                  <a16:creationId xmlns:a16="http://schemas.microsoft.com/office/drawing/2014/main" id="{95779872-54CD-45FB-816F-B744A711B4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3" name="Guide">
            <a:extLst>
              <a:ext uri="{FF2B5EF4-FFF2-40B4-BE49-F238E27FC236}">
                <a16:creationId xmlns:a16="http://schemas.microsoft.com/office/drawing/2014/main" id="{BB1291DA-FE76-4070-B029-AFB7BB83C3A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side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E3259B6-126D-49F6-A101-C08F4C351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1" name="Slide Number Placeholder 40">
            <a:extLst>
              <a:ext uri="{FF2B5EF4-FFF2-40B4-BE49-F238E27FC236}">
                <a16:creationId xmlns:a16="http://schemas.microsoft.com/office/drawing/2014/main" id="{BB39CB89-AA35-4AF3-868F-4B8048F9E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67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675">
          <p15:clr>
            <a:srgbClr val="A4A3A4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Large Headline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uide">
            <a:extLst>
              <a:ext uri="{FF2B5EF4-FFF2-40B4-BE49-F238E27FC236}">
                <a16:creationId xmlns:a16="http://schemas.microsoft.com/office/drawing/2014/main" id="{776CB9FB-DB9C-4944-8BD0-6BF190AA3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2" name="Image">
            <a:extLst>
              <a:ext uri="{FF2B5EF4-FFF2-40B4-BE49-F238E27FC236}">
                <a16:creationId xmlns:a16="http://schemas.microsoft.com/office/drawing/2014/main" id="{9EE1D3C7-8747-4B57-AAE1-D9719961CCB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/>
            </a:lvl1pPr>
          </a:lstStyle>
          <a:p>
            <a:r>
              <a:rPr lang="en-GB"/>
              <a:t>Add media here then ‘Send to Back’</a:t>
            </a:r>
            <a:endParaRPr lang="en-US"/>
          </a:p>
        </p:txBody>
      </p:sp>
      <p:sp>
        <p:nvSpPr>
          <p:cNvPr id="17" name="Headline">
            <a:extLst>
              <a:ext uri="{FF2B5EF4-FFF2-40B4-BE49-F238E27FC236}">
                <a16:creationId xmlns:a16="http://schemas.microsoft.com/office/drawing/2014/main" id="{C5CBF908-2D76-432B-B6A0-2E5F5AB498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749" y="1442152"/>
            <a:ext cx="11112000" cy="3960002"/>
          </a:xfrm>
        </p:spPr>
        <p:txBody>
          <a:bodyPr rIns="180000" anchor="ctr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6000">
                <a:latin typeface="+mj-lt"/>
              </a:defRPr>
            </a:lvl1pPr>
            <a:lvl2pPr marL="27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/>
              <a:t>Headline here in DM Serif Display 60pt</a:t>
            </a:r>
          </a:p>
        </p:txBody>
      </p:sp>
      <p:sp>
        <p:nvSpPr>
          <p:cNvPr id="19" name="Source">
            <a:extLst>
              <a:ext uri="{FF2B5EF4-FFF2-40B4-BE49-F238E27FC236}">
                <a16:creationId xmlns:a16="http://schemas.microsoft.com/office/drawing/2014/main" id="{795B90A5-15A2-F14E-90BC-EA72C960F33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1" name="Ampersand Roundel">
            <a:extLst>
              <a:ext uri="{FF2B5EF4-FFF2-40B4-BE49-F238E27FC236}">
                <a16:creationId xmlns:a16="http://schemas.microsoft.com/office/drawing/2014/main" id="{05E599E0-4224-4492-A348-3FA3BB873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2" name="Roundel">
              <a:extLst>
                <a:ext uri="{FF2B5EF4-FFF2-40B4-BE49-F238E27FC236}">
                  <a16:creationId xmlns:a16="http://schemas.microsoft.com/office/drawing/2014/main" id="{03AAEEEE-2F9F-48D9-B193-F07342B921D0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3" name="Ampersand">
              <a:extLst>
                <a:ext uri="{FF2B5EF4-FFF2-40B4-BE49-F238E27FC236}">
                  <a16:creationId xmlns:a16="http://schemas.microsoft.com/office/drawing/2014/main" id="{ABAD8C6A-998F-4777-B86D-0998D87DB5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743CA2F-94FA-4808-BADD-5D7A54850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5" name="Slide Number Placeholder 40">
            <a:extLst>
              <a:ext uri="{FF2B5EF4-FFF2-40B4-BE49-F238E27FC236}">
                <a16:creationId xmlns:a16="http://schemas.microsoft.com/office/drawing/2014/main" id="{DC0748EA-E9FA-49E8-A4F6-35D590A88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44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Left Content Right,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ackground">
            <a:extLst>
              <a:ext uri="{FF2B5EF4-FFF2-40B4-BE49-F238E27FC236}">
                <a16:creationId xmlns:a16="http://schemas.microsoft.com/office/drawing/2014/main" id="{6674AED2-B1BF-1D45-98B6-500707A66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68AF5261-0CDB-9440-BF77-728A09ED4059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84567D-4E89-1640-9A7B-C29500D6D25D}"/>
                </a:ext>
              </a:extLst>
            </p:cNvPr>
            <p:cNvSpPr/>
            <p:nvPr userDrawn="1"/>
          </p:nvSpPr>
          <p:spPr>
            <a:xfrm>
              <a:off x="5556248" y="0"/>
              <a:ext cx="6635751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445159A-3105-414E-A7A3-95D0F12104FC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32" name="Guide">
            <a:extLst>
              <a:ext uri="{FF2B5EF4-FFF2-40B4-BE49-F238E27FC236}">
                <a16:creationId xmlns:a16="http://schemas.microsoft.com/office/drawing/2014/main" id="{B5F07915-0379-2740-86A2-6586EFEDF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17" name="Headline">
            <a:extLst>
              <a:ext uri="{FF2B5EF4-FFF2-40B4-BE49-F238E27FC236}">
                <a16:creationId xmlns:a16="http://schemas.microsoft.com/office/drawing/2014/main" id="{0FA8437C-CFFE-D541-AFBF-0467E21542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749" y="1657351"/>
            <a:ext cx="5016500" cy="3543298"/>
          </a:xfrm>
        </p:spPr>
        <p:txBody>
          <a:bodyPr rIns="180000" anchor="ctr"/>
          <a:lstStyle>
            <a:lvl1pPr marL="0" indent="0" algn="l" defTabSz="806846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48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 noProof="0"/>
              <a:t>Short headline here in DM Serif Display 48pt</a:t>
            </a: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5CF44490-6B79-BC44-92DA-F99AEC7242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539425"/>
            <a:ext cx="5556251" cy="5779150"/>
          </a:xfrm>
        </p:spPr>
        <p:txBody>
          <a:bodyPr anchor="ctr"/>
          <a:lstStyle>
            <a:lvl1pPr>
              <a:spcAft>
                <a:spcPts val="1800"/>
              </a:spcAft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Source">
            <a:extLst>
              <a:ext uri="{FF2B5EF4-FFF2-40B4-BE49-F238E27FC236}">
                <a16:creationId xmlns:a16="http://schemas.microsoft.com/office/drawing/2014/main" id="{8FA46A3F-FEF1-A24E-AA05-198CD179B32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8" name="Ampersand Roundel">
            <a:extLst>
              <a:ext uri="{FF2B5EF4-FFF2-40B4-BE49-F238E27FC236}">
                <a16:creationId xmlns:a16="http://schemas.microsoft.com/office/drawing/2014/main" id="{850947AE-461C-4BDB-BFEF-788B63A03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5AAACA05-0BD0-4C91-9799-7F2FBBF96A58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4CE2E8D3-9ABB-49FA-897B-8ED33F744C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C9932515-EB95-4EB4-94F3-193638985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4" name="Slide Number Placeholder 40">
            <a:extLst>
              <a:ext uri="{FF2B5EF4-FFF2-40B4-BE49-F238E27FC236}">
                <a16:creationId xmlns:a16="http://schemas.microsoft.com/office/drawing/2014/main" id="{BE0B28B7-A79C-4732-B2E7-9B75F2D6F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42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5" pos="3840">
          <p15:clr>
            <a:srgbClr val="A4A3A4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-Third Right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ackground">
            <a:extLst>
              <a:ext uri="{FF2B5EF4-FFF2-40B4-BE49-F238E27FC236}">
                <a16:creationId xmlns:a16="http://schemas.microsoft.com/office/drawing/2014/main" id="{C96B08B0-4CD5-4B64-9712-06A78AE03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07BFAC47-B523-49B8-89E2-C088B4A653DA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72DFBA-9B95-4BC1-9B22-F33667C75D6B}"/>
                </a:ext>
              </a:extLst>
            </p:cNvPr>
            <p:cNvSpPr/>
            <p:nvPr userDrawn="1"/>
          </p:nvSpPr>
          <p:spPr>
            <a:xfrm>
              <a:off x="3684338" y="0"/>
              <a:ext cx="8507662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E74649-A487-4EDA-8D62-4B101F9C94ED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Headline">
            <a:extLst>
              <a:ext uri="{FF2B5EF4-FFF2-40B4-BE49-F238E27FC236}">
                <a16:creationId xmlns:a16="http://schemas.microsoft.com/office/drawing/2014/main" id="{07681CC0-B4D3-456B-845A-14352AAE27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1"/>
            <a:ext cx="3144336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dirty="0">
                <a:solidFill>
                  <a:schemeClr val="tx1"/>
                </a:solidFill>
                <a:latin typeface="DM Serif Display" pitchFamily="2" charset="0"/>
                <a:ea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31" name="Text">
            <a:extLst>
              <a:ext uri="{FF2B5EF4-FFF2-40B4-BE49-F238E27FC236}">
                <a16:creationId xmlns:a16="http://schemas.microsoft.com/office/drawing/2014/main" id="{DE21D1AB-DE90-40F4-AC7C-F0E829CFDC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3144337" cy="3414101"/>
          </a:xfrm>
          <a:prstGeom prst="rect">
            <a:avLst/>
          </a:prstGeom>
        </p:spPr>
        <p:txBody>
          <a:bodyPr anchor="t"/>
          <a:lstStyle>
            <a:lvl1pPr mar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  <a:defRPr lang="en-GB" sz="1100" b="0" i="0" kern="1200" cap="none" baseline="0" dirty="0" smtClean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 defTabSz="270000">
              <a:spcAft>
                <a:spcPts val="600"/>
              </a:spcAft>
              <a:buFont typeface="Arial" panose="020B0604020202020204" pitchFamily="34" charset="0"/>
              <a:buChar char="•"/>
              <a:defRPr lang="en-GB" sz="11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defTabSz="2700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100"/>
            </a:lvl3pPr>
            <a:lvl4pPr marL="540000" indent="-180000" defTabSz="270000">
              <a:spcAft>
                <a:spcPts val="600"/>
              </a:spcAft>
              <a:buClrTx/>
              <a:defRPr sz="1100"/>
            </a:lvl4pPr>
            <a:lvl5pPr marL="720000" indent="-180000" defTabSz="270000">
              <a:spcAft>
                <a:spcPts val="600"/>
              </a:spcAft>
              <a:buClrTx/>
              <a:defRPr sz="11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Place text here in 11pt for long paragraphs or 18pt if short, use indent for more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32" name="Image">
            <a:extLst>
              <a:ext uri="{FF2B5EF4-FFF2-40B4-BE49-F238E27FC236}">
                <a16:creationId xmlns:a16="http://schemas.microsoft.com/office/drawing/2014/main" id="{E1BF4602-030C-49E2-8BC4-A015E6FF59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224339" y="0"/>
            <a:ext cx="7967662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r>
              <a:rPr lang="en-GB"/>
              <a:t>Add image, then ‘Send to Back’</a:t>
            </a:r>
          </a:p>
        </p:txBody>
      </p:sp>
      <p:sp>
        <p:nvSpPr>
          <p:cNvPr id="33" name="Source">
            <a:extLst>
              <a:ext uri="{FF2B5EF4-FFF2-40B4-BE49-F238E27FC236}">
                <a16:creationId xmlns:a16="http://schemas.microsoft.com/office/drawing/2014/main" id="{FA9D166D-B130-491E-A9E1-98C5CC49802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84A72AE5-1916-3647-B5B2-BBFDDD31A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17" name="Guide 1">
            <a:extLst>
              <a:ext uri="{FF2B5EF4-FFF2-40B4-BE49-F238E27FC236}">
                <a16:creationId xmlns:a16="http://schemas.microsoft.com/office/drawing/2014/main" id="{044B1DAE-6777-45D3-8DA5-009C9A450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grpSp>
        <p:nvGrpSpPr>
          <p:cNvPr id="36" name="Ampersand Roundel">
            <a:extLst>
              <a:ext uri="{FF2B5EF4-FFF2-40B4-BE49-F238E27FC236}">
                <a16:creationId xmlns:a16="http://schemas.microsoft.com/office/drawing/2014/main" id="{2F36E2AE-1F74-4DDE-B899-76B5031FB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37" name="Roundel">
              <a:extLst>
                <a:ext uri="{FF2B5EF4-FFF2-40B4-BE49-F238E27FC236}">
                  <a16:creationId xmlns:a16="http://schemas.microsoft.com/office/drawing/2014/main" id="{9A04883E-C0FB-458C-A789-7546CFDBCF58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38" name="Ampersand">
              <a:extLst>
                <a:ext uri="{FF2B5EF4-FFF2-40B4-BE49-F238E27FC236}">
                  <a16:creationId xmlns:a16="http://schemas.microsoft.com/office/drawing/2014/main" id="{A7BF1AC0-00BA-4FD2-811D-5217A100C5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519606A-8AD9-4264-8EFD-CCCD76BE9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9" name="Slide Number Placeholder 40">
            <a:extLst>
              <a:ext uri="{FF2B5EF4-FFF2-40B4-BE49-F238E27FC236}">
                <a16:creationId xmlns:a16="http://schemas.microsoft.com/office/drawing/2014/main" id="{25A6B2B4-173D-4AA6-96CB-7BBB8A1AD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5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2" pos="5178">
          <p15:clr>
            <a:srgbClr val="A4A3A4"/>
          </p15:clr>
        </p15:guide>
        <p15:guide id="3" pos="2320">
          <p15:clr>
            <a:srgbClr val="A4A3A4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Right Half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uide 1">
            <a:extLst>
              <a:ext uri="{FF2B5EF4-FFF2-40B4-BE49-F238E27FC236}">
                <a16:creationId xmlns:a16="http://schemas.microsoft.com/office/drawing/2014/main" id="{A78A7B08-5791-4859-8036-B4E63D415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60B9D974-B1F2-C84C-B5E3-9F9F01CEA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grpSp>
        <p:nvGrpSpPr>
          <p:cNvPr id="22" name="Background">
            <a:extLst>
              <a:ext uri="{FF2B5EF4-FFF2-40B4-BE49-F238E27FC236}">
                <a16:creationId xmlns:a16="http://schemas.microsoft.com/office/drawing/2014/main" id="{D0D8DFEC-BC29-42BD-B46C-C45A5C591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35E60B-435A-4ACB-8A2A-6D89378DD8AB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1C35D2-2304-480C-876F-60E301FBEBAF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2ADA6D3-ADDE-4FF4-972A-E5631E79711F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29" name="Headline">
            <a:extLst>
              <a:ext uri="{FF2B5EF4-FFF2-40B4-BE49-F238E27FC236}">
                <a16:creationId xmlns:a16="http://schemas.microsoft.com/office/drawing/2014/main" id="{EC40D63D-74E1-458E-A75F-D5B0E19D7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5016249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>
                <a:ea typeface="DM Serif Display" pitchFamily="2" charset="0"/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31" name="Text">
            <a:extLst>
              <a:ext uri="{FF2B5EF4-FFF2-40B4-BE49-F238E27FC236}">
                <a16:creationId xmlns:a16="http://schemas.microsoft.com/office/drawing/2014/main" id="{7CB2E505-9C54-4E32-A840-2CABF53347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5016251" cy="3414101"/>
          </a:xfrm>
          <a:prstGeom prst="rect">
            <a:avLst/>
          </a:prstGeom>
        </p:spPr>
        <p:txBody>
          <a:bodyPr anchor="t"/>
          <a:lstStyle>
            <a:lvl1pPr marL="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2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US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marL="180000" lvl="1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and remove bullet point style when necessary, use indent for next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32" name="Image">
            <a:extLst>
              <a:ext uri="{FF2B5EF4-FFF2-40B4-BE49-F238E27FC236}">
                <a16:creationId xmlns:a16="http://schemas.microsoft.com/office/drawing/2014/main" id="{09BB8FCF-9A75-4F3F-B3FB-6D9EC1323E4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r>
              <a:rPr lang="en-GB"/>
              <a:t>Add image, then ‘Send to Back’</a:t>
            </a:r>
          </a:p>
        </p:txBody>
      </p:sp>
      <p:sp>
        <p:nvSpPr>
          <p:cNvPr id="33" name="Source">
            <a:extLst>
              <a:ext uri="{FF2B5EF4-FFF2-40B4-BE49-F238E27FC236}">
                <a16:creationId xmlns:a16="http://schemas.microsoft.com/office/drawing/2014/main" id="{B70A5DBE-89CF-4CF1-920C-7AEB9A0A4DC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39" name="Ampersand Roundel">
            <a:extLst>
              <a:ext uri="{FF2B5EF4-FFF2-40B4-BE49-F238E27FC236}">
                <a16:creationId xmlns:a16="http://schemas.microsoft.com/office/drawing/2014/main" id="{2567E5B6-9592-42F0-837A-7F04AD1E5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40" name="Roundel">
              <a:extLst>
                <a:ext uri="{FF2B5EF4-FFF2-40B4-BE49-F238E27FC236}">
                  <a16:creationId xmlns:a16="http://schemas.microsoft.com/office/drawing/2014/main" id="{34266B1F-9AB7-4C5B-88A6-32CCD4EEEF4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41" name="Ampersand">
              <a:extLst>
                <a:ext uri="{FF2B5EF4-FFF2-40B4-BE49-F238E27FC236}">
                  <a16:creationId xmlns:a16="http://schemas.microsoft.com/office/drawing/2014/main" id="{E58443A1-E4F7-4588-81CB-6D785CBB35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2A95FE4-6099-4D50-A6B1-80CF832E0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8" name="Slide Number Placeholder 40">
            <a:extLst>
              <a:ext uri="{FF2B5EF4-FFF2-40B4-BE49-F238E27FC236}">
                <a16:creationId xmlns:a16="http://schemas.microsoft.com/office/drawing/2014/main" id="{EDC2AA49-6F64-43F9-B4FB-D6F5B1A6E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26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 Left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D6C55250-81B5-4E1B-8A0E-45CB83B58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07FB3E1-A915-4F88-8F88-5A4B9B203C6E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10F06-D22F-44A9-8B8D-4D34EAD3C190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1E1B63-1761-49D2-8F8D-D8A9299DB1D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16" name="Guide">
            <a:extLst>
              <a:ext uri="{FF2B5EF4-FFF2-40B4-BE49-F238E27FC236}">
                <a16:creationId xmlns:a16="http://schemas.microsoft.com/office/drawing/2014/main" id="{A78A7B08-5791-4859-8036-B4E63D415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18" name="Image">
            <a:extLst>
              <a:ext uri="{FF2B5EF4-FFF2-40B4-BE49-F238E27FC236}">
                <a16:creationId xmlns:a16="http://schemas.microsoft.com/office/drawing/2014/main" id="{9DFA7F50-64BB-45A9-9181-B4C3D39AD5C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51" y="539425"/>
            <a:ext cx="5016499" cy="5410525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1" name="Quote">
            <a:extLst>
              <a:ext uri="{FF2B5EF4-FFF2-40B4-BE49-F238E27FC236}">
                <a16:creationId xmlns:a16="http://schemas.microsoft.com/office/drawing/2014/main" id="{A688430B-2FF5-46F6-A8DA-9743C6984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5999" y="1657351"/>
            <a:ext cx="5554365" cy="3543298"/>
          </a:xfrm>
        </p:spPr>
        <p:txBody>
          <a:bodyPr rIns="180000" anchor="ctr"/>
          <a:lstStyle>
            <a:lvl1pPr marL="0" indent="0" algn="l" defTabSz="806846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48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  <a:defRPr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/>
              <a:t>Place quote here in DM Serif Display</a:t>
            </a:r>
          </a:p>
          <a:p>
            <a:pPr lvl="1"/>
            <a:r>
              <a:rPr lang="en-US"/>
              <a:t>PLACE SOURCE HERE IN OPEN SANS</a:t>
            </a:r>
          </a:p>
        </p:txBody>
      </p:sp>
      <p:sp>
        <p:nvSpPr>
          <p:cNvPr id="22" name="Source">
            <a:extLst>
              <a:ext uri="{FF2B5EF4-FFF2-40B4-BE49-F238E27FC236}">
                <a16:creationId xmlns:a16="http://schemas.microsoft.com/office/drawing/2014/main" id="{31E6C959-5F99-4146-B592-31399FDD0D1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27" name="Ampersand Roundel">
            <a:extLst>
              <a:ext uri="{FF2B5EF4-FFF2-40B4-BE49-F238E27FC236}">
                <a16:creationId xmlns:a16="http://schemas.microsoft.com/office/drawing/2014/main" id="{3A8A7F55-FB7F-4726-90F2-3A039354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8" name="Roundel">
              <a:extLst>
                <a:ext uri="{FF2B5EF4-FFF2-40B4-BE49-F238E27FC236}">
                  <a16:creationId xmlns:a16="http://schemas.microsoft.com/office/drawing/2014/main" id="{09545511-2C49-41AE-8AB1-DEE42CCAFA4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9" name="Ampersand">
              <a:extLst>
                <a:ext uri="{FF2B5EF4-FFF2-40B4-BE49-F238E27FC236}">
                  <a16:creationId xmlns:a16="http://schemas.microsoft.com/office/drawing/2014/main" id="{6FD73FDD-8637-40BA-93DC-BE2672563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ED1F527-FBE2-4931-BC91-3ABD4E835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9" name="Slide Number Placeholder 40">
            <a:extLst>
              <a:ext uri="{FF2B5EF4-FFF2-40B4-BE49-F238E27FC236}">
                <a16:creationId xmlns:a16="http://schemas.microsoft.com/office/drawing/2014/main" id="{5C12D593-F30C-4E00-85B7-06C693A49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43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it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 1">
            <a:extLst>
              <a:ext uri="{FF2B5EF4-FFF2-40B4-BE49-F238E27FC236}">
                <a16:creationId xmlns:a16="http://schemas.microsoft.com/office/drawing/2014/main" id="{6B66138A-0F25-4DD6-BFA0-8DFC84CF036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7614" y="1643062"/>
            <a:ext cx="4695492" cy="357187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0" indent="0" algn="r">
              <a:buNone/>
              <a:defRPr sz="3600">
                <a:latin typeface="+mj-lt"/>
              </a:defRPr>
            </a:lvl2pPr>
            <a:lvl3pPr marL="0" indent="0" algn="r">
              <a:buNone/>
              <a:defRPr sz="3600">
                <a:latin typeface="+mj-lt"/>
              </a:defRPr>
            </a:lvl3pPr>
            <a:lvl4pPr marL="0" indent="0" algn="r">
              <a:buNone/>
              <a:defRPr sz="3600">
                <a:latin typeface="+mj-lt"/>
              </a:defRPr>
            </a:lvl4pPr>
            <a:lvl5pPr marL="0" indent="0" algn="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Place headline here in DM Serif Display 48pt</a:t>
            </a:r>
            <a:endParaRPr lang="en-GB"/>
          </a:p>
        </p:txBody>
      </p:sp>
      <p:sp>
        <p:nvSpPr>
          <p:cNvPr id="12" name="Image 1">
            <a:extLst>
              <a:ext uri="{FF2B5EF4-FFF2-40B4-BE49-F238E27FC236}">
                <a16:creationId xmlns:a16="http://schemas.microsoft.com/office/drawing/2014/main" id="{E0C65FA1-8CC7-CF45-A2E5-F4812EEA848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1"/>
            <a:ext cx="609670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0" name="Headline 2">
            <a:extLst>
              <a:ext uri="{FF2B5EF4-FFF2-40B4-BE49-F238E27FC236}">
                <a16:creationId xmlns:a16="http://schemas.microsoft.com/office/drawing/2014/main" id="{4A914ACD-55C0-47E5-86A6-62B28F4FA9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78650" y="1643062"/>
            <a:ext cx="4673600" cy="357187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0" indent="0" algn="r">
              <a:buNone/>
              <a:defRPr sz="3600">
                <a:latin typeface="+mj-lt"/>
              </a:defRPr>
            </a:lvl2pPr>
            <a:lvl3pPr marL="0" indent="0" algn="r">
              <a:buNone/>
              <a:defRPr sz="3600">
                <a:latin typeface="+mj-lt"/>
              </a:defRPr>
            </a:lvl3pPr>
            <a:lvl4pPr marL="0" indent="0" algn="r">
              <a:buNone/>
              <a:defRPr sz="3600">
                <a:latin typeface="+mj-lt"/>
              </a:defRPr>
            </a:lvl4pPr>
            <a:lvl5pPr marL="0" indent="0" algn="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Place headline here in DM Serif Display 48pt</a:t>
            </a:r>
            <a:endParaRPr lang="en-GB"/>
          </a:p>
        </p:txBody>
      </p:sp>
      <p:sp>
        <p:nvSpPr>
          <p:cNvPr id="18" name="Image 2">
            <a:extLst>
              <a:ext uri="{FF2B5EF4-FFF2-40B4-BE49-F238E27FC236}">
                <a16:creationId xmlns:a16="http://schemas.microsoft.com/office/drawing/2014/main" id="{9367731D-8E60-D64B-B677-67823DB316C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5294" y="1"/>
            <a:ext cx="609670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15" name="Guide">
            <a:extLst>
              <a:ext uri="{FF2B5EF4-FFF2-40B4-BE49-F238E27FC236}">
                <a16:creationId xmlns:a16="http://schemas.microsoft.com/office/drawing/2014/main" id="{FE162283-3116-2D46-992F-1D392065D3F8}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5" name="Source">
            <a:extLst>
              <a:ext uri="{FF2B5EF4-FFF2-40B4-BE49-F238E27FC236}">
                <a16:creationId xmlns:a16="http://schemas.microsoft.com/office/drawing/2014/main" id="{A4D7A8DC-0F66-6E47-8C5D-F3235BCE486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4" name="Ampersand Roundel">
            <a:extLst>
              <a:ext uri="{FF2B5EF4-FFF2-40B4-BE49-F238E27FC236}">
                <a16:creationId xmlns:a16="http://schemas.microsoft.com/office/drawing/2014/main" id="{040168DC-7EA8-664D-84AD-BEC560F05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53127" y="2886129"/>
            <a:ext cx="1085746" cy="1085742"/>
            <a:chOff x="5530123" y="4352590"/>
            <a:chExt cx="1085746" cy="1085742"/>
          </a:xfrm>
        </p:grpSpPr>
        <p:sp>
          <p:nvSpPr>
            <p:cNvPr id="21" name="Roundel">
              <a:extLst>
                <a:ext uri="{FF2B5EF4-FFF2-40B4-BE49-F238E27FC236}">
                  <a16:creationId xmlns:a16="http://schemas.microsoft.com/office/drawing/2014/main" id="{68F9CB30-E083-7C46-9084-B1303993D33E}"/>
                </a:ext>
              </a:extLst>
            </p:cNvPr>
            <p:cNvSpPr/>
            <p:nvPr/>
          </p:nvSpPr>
          <p:spPr>
            <a:xfrm>
              <a:off x="5530123" y="4352590"/>
              <a:ext cx="1085746" cy="1085742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" name="Ampersand">
              <a:extLst>
                <a:ext uri="{FF2B5EF4-FFF2-40B4-BE49-F238E27FC236}">
                  <a16:creationId xmlns:a16="http://schemas.microsoft.com/office/drawing/2014/main" id="{0634D65E-1606-DE4E-A6CF-93589AECA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6579" y="4523193"/>
              <a:ext cx="738838" cy="744423"/>
            </a:xfrm>
            <a:prstGeom prst="rect">
              <a:avLst/>
            </a:prstGeom>
          </p:spPr>
        </p:pic>
      </p:grp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EDECAE0-70D3-4587-A688-59724E54D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6" name="Slide Number Placeholder 40">
            <a:extLst>
              <a:ext uri="{FF2B5EF4-FFF2-40B4-BE49-F238E27FC236}">
                <a16:creationId xmlns:a16="http://schemas.microsoft.com/office/drawing/2014/main" id="{5F6871B5-1603-4835-8966-CC95AA5F8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4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3568">
          <p15:clr>
            <a:srgbClr val="A4A3A4"/>
          </p15:clr>
        </p15:guide>
        <p15:guide id="3" pos="4112">
          <p15:clr>
            <a:srgbClr val="A4A3A4"/>
          </p15:clr>
        </p15:guide>
        <p15:guide id="4" pos="3296">
          <p15:clr>
            <a:srgbClr val="A4A3A4"/>
          </p15:clr>
        </p15:guide>
        <p15:guide id="5" pos="4384">
          <p15:clr>
            <a:srgbClr val="A4A3A4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Descrip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mage">
            <a:extLst>
              <a:ext uri="{FF2B5EF4-FFF2-40B4-BE49-F238E27FC236}">
                <a16:creationId xmlns:a16="http://schemas.microsoft.com/office/drawing/2014/main" id="{22B7FD02-C72A-5C44-8688-FA9A4FD87F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Ins="540000" anchor="ctr"/>
          <a:lstStyle>
            <a:lvl1pPr marL="0" indent="0" algn="r">
              <a:buNone/>
              <a:defRPr sz="1800" b="0" i="0"/>
            </a:lvl1pPr>
          </a:lstStyle>
          <a:p>
            <a:r>
              <a:rPr lang="en-GB"/>
              <a:t>Add media here then ‘Send to Back’</a:t>
            </a:r>
            <a:endParaRPr lang="en-US"/>
          </a:p>
        </p:txBody>
      </p:sp>
      <p:sp>
        <p:nvSpPr>
          <p:cNvPr id="16" name="Headline">
            <a:extLst>
              <a:ext uri="{FF2B5EF4-FFF2-40B4-BE49-F238E27FC236}">
                <a16:creationId xmlns:a16="http://schemas.microsoft.com/office/drawing/2014/main" id="{CF7FDDDC-4FCB-504C-B8C1-C604F763405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0" y="0"/>
            <a:ext cx="6078387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10800000" scaled="1"/>
          </a:gradFill>
        </p:spPr>
        <p:txBody>
          <a:bodyPr lIns="540000" tIns="540000" rIns="540000" bIns="540000" anchor="ctr"/>
          <a:lstStyle>
            <a:lvl1pPr marL="0" indent="0" algn="l" defTabSz="2700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800" b="0" i="0" kern="1200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defTabSz="270000">
              <a:spcBef>
                <a:spcPts val="1200"/>
              </a:spcBef>
              <a:spcAft>
                <a:spcPts val="2400"/>
              </a:spcAft>
              <a:buNone/>
              <a:defRPr sz="2400" b="1"/>
            </a:lvl2pPr>
            <a:lvl3pPr marL="0" indent="0" defTabSz="270000">
              <a:buClrTx/>
              <a:buFont typeface="Arial" panose="020B0604020202020204" pitchFamily="34" charset="0"/>
              <a:buNone/>
              <a:defRPr lang="en-GB" sz="16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360000" indent="-180000" defTabSz="270000">
              <a:buFont typeface="Arial" panose="020B0604020202020204" pitchFamily="34" charset="0"/>
              <a:buChar char="•"/>
              <a:defRPr sz="1600"/>
            </a:lvl4pPr>
            <a:lvl5pPr marL="360000" indent="-180000" defTabSz="270000">
              <a:buClrTx/>
              <a:buFont typeface="Arial" panose="020B0604020202020204" pitchFamily="34" charset="0"/>
              <a:buChar char="•"/>
              <a:defRPr lang="en-GB" sz="16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810000" indent="-270000">
              <a:defRPr lang="en-US" sz="1600" b="0" i="0" kern="1200" baseline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marL="0" lvl="0" indent="0" algn="l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Optional headline here 48pt – align to top, center or bottom</a:t>
            </a:r>
          </a:p>
        </p:txBody>
      </p:sp>
      <p:sp>
        <p:nvSpPr>
          <p:cNvPr id="20" name="Client Name">
            <a:extLst>
              <a:ext uri="{FF2B5EF4-FFF2-40B4-BE49-F238E27FC236}">
                <a16:creationId xmlns:a16="http://schemas.microsoft.com/office/drawing/2014/main" id="{F6457017-21CA-4620-8BB1-36282B6E096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096000" y="-1"/>
            <a:ext cx="5916000" cy="720000"/>
          </a:xfrm>
          <a:prstGeom prst="rect">
            <a:avLst/>
          </a:prstGeom>
          <a:solidFill>
            <a:schemeClr val="accent6"/>
          </a:solidFill>
        </p:spPr>
        <p:txBody>
          <a:bodyPr lIns="180000" rIns="1800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lang="en-GB" sz="1200" b="1" i="0" kern="1200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Add Client Name in Bold and project type in the next line – or leave blank</a:t>
            </a:r>
            <a:endParaRPr lang="en-US"/>
          </a:p>
        </p:txBody>
      </p:sp>
      <p:sp>
        <p:nvSpPr>
          <p:cNvPr id="11" name="Guide">
            <a:extLst>
              <a:ext uri="{FF2B5EF4-FFF2-40B4-BE49-F238E27FC236}">
                <a16:creationId xmlns:a16="http://schemas.microsoft.com/office/drawing/2014/main" id="{004A0803-ABAF-AB48-86EB-FC6981E7D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-610880"/>
            <a:ext cx="2984205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title text box color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</a:t>
            </a: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Blue, Purple or Dark Green (with white text) OR Yellow, Light Green or Light Blue (with black text)</a:t>
            </a:r>
          </a:p>
        </p:txBody>
      </p:sp>
      <p:sp>
        <p:nvSpPr>
          <p:cNvPr id="15" name="Guide">
            <a:extLst>
              <a:ext uri="{FF2B5EF4-FFF2-40B4-BE49-F238E27FC236}">
                <a16:creationId xmlns:a16="http://schemas.microsoft.com/office/drawing/2014/main" id="{7AC8C24C-7F95-8A4B-8789-3F828096C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07794" y="-610880"/>
            <a:ext cx="2984205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grpSp>
        <p:nvGrpSpPr>
          <p:cNvPr id="13" name="Ampersand Roundel">
            <a:extLst>
              <a:ext uri="{FF2B5EF4-FFF2-40B4-BE49-F238E27FC236}">
                <a16:creationId xmlns:a16="http://schemas.microsoft.com/office/drawing/2014/main" id="{7E6DD858-875A-455F-9440-85F55A408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4" name="Roundel">
              <a:extLst>
                <a:ext uri="{FF2B5EF4-FFF2-40B4-BE49-F238E27FC236}">
                  <a16:creationId xmlns:a16="http://schemas.microsoft.com/office/drawing/2014/main" id="{557CED39-F7FE-41FB-8C21-A4C4E42981F9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7" name="Ampersand">
              <a:extLst>
                <a:ext uri="{FF2B5EF4-FFF2-40B4-BE49-F238E27FC236}">
                  <a16:creationId xmlns:a16="http://schemas.microsoft.com/office/drawing/2014/main" id="{888E7115-8595-4CE8-BA22-AB6AFF395B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B268B50-681B-4D61-AC9D-F28B43947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9" name="Slide Number Placeholder 40">
            <a:extLst>
              <a:ext uri="{FF2B5EF4-FFF2-40B4-BE49-F238E27FC236}">
                <a16:creationId xmlns:a16="http://schemas.microsoft.com/office/drawing/2014/main" id="{9B89FF26-0A18-4493-84C7-A8E31797C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2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Ampersand, Strip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: Ampersand Stripes">
            <a:extLst>
              <a:ext uri="{FF2B5EF4-FFF2-40B4-BE49-F238E27FC236}">
                <a16:creationId xmlns:a16="http://schemas.microsoft.com/office/drawing/2014/main" id="{A671BEDA-26C5-4F62-B769-097730BFA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B70C45D7-F35F-4E00-8455-A17903A6F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4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3FB31C92-0112-4B14-BEA5-2C23D0595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AE21317C-BC11-43F9-AD76-ED8AF1E686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solidFill>
                  <a:schemeClr val="bg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AD24539-3B9B-497C-866C-A8FD7D7054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837ABDEF-6890-4083-9078-5FCD6C1C1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6" name="Date">
            <a:extLst>
              <a:ext uri="{FF2B5EF4-FFF2-40B4-BE49-F238E27FC236}">
                <a16:creationId xmlns:a16="http://schemas.microsoft.com/office/drawing/2014/main" id="{81739567-2B80-4136-8825-64D185D6FC4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34101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 x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your headline here</a:t>
            </a:r>
          </a:p>
        </p:txBody>
      </p:sp>
      <p:sp>
        <p:nvSpPr>
          <p:cNvPr id="27" name="Text Box 1">
            <a:extLst>
              <a:ext uri="{FF2B5EF4-FFF2-40B4-BE49-F238E27FC236}">
                <a16:creationId xmlns:a16="http://schemas.microsoft.com/office/drawing/2014/main" id="{0607774F-12DA-4C45-A78E-517DBBD034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0000" y="1640347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C64C6185-03D1-B64B-ABE0-B52C09EFBB9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415631" y="1640347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D6185D2B-41CB-C749-8721-0D76EC38F5D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291261" y="1640347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CE372CF1-CD9B-4140-B09C-EE189DEE84C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40000" y="4053348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0A69F00F-885C-1E47-A091-591CF698BDB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415631" y="4053348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468996A6-2DFD-F748-9D82-2E7A3E09409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291261" y="4053348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17" name="Source">
            <a:extLst>
              <a:ext uri="{FF2B5EF4-FFF2-40B4-BE49-F238E27FC236}">
                <a16:creationId xmlns:a16="http://schemas.microsoft.com/office/drawing/2014/main" id="{6EC0C69C-F53E-B945-9DC9-857650DC6D8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6" name="Ampersand Roundel">
            <a:extLst>
              <a:ext uri="{FF2B5EF4-FFF2-40B4-BE49-F238E27FC236}">
                <a16:creationId xmlns:a16="http://schemas.microsoft.com/office/drawing/2014/main" id="{F0E2091C-0517-4BBB-8B8B-71A802776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FEFC5EFC-C2AA-4C62-9FC9-427C5BF392BB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63DA0BD3-CD1D-49AD-9C8B-BF553500D2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992B646-F9BF-4187-AC80-471E5C622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9" name="Slide Number Placeholder 40">
            <a:extLst>
              <a:ext uri="{FF2B5EF4-FFF2-40B4-BE49-F238E27FC236}">
                <a16:creationId xmlns:a16="http://schemas.microsoft.com/office/drawing/2014/main" id="{D82CEE67-DD79-4075-A43F-58320B6A4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85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2228">
          <p15:clr>
            <a:srgbClr val="A4A3A4"/>
          </p15:clr>
        </p15:guide>
        <p15:guide id="3" orient="horz" pos="2546">
          <p15:clr>
            <a:srgbClr val="A4A3A4"/>
          </p15:clr>
        </p15:guide>
        <p15:guide id="4" pos="2457">
          <p15:clr>
            <a:srgbClr val="A4A3A4"/>
          </p15:clr>
        </p15:guide>
        <p15:guide id="5" pos="2774">
          <p15:clr>
            <a:srgbClr val="A4A3A4"/>
          </p15:clr>
        </p15:guide>
        <p15:guide id="6" pos="4906">
          <p15:clr>
            <a:srgbClr val="A4A3A4"/>
          </p15:clr>
        </p15:guide>
        <p15:guide id="7" pos="5223">
          <p15:clr>
            <a:srgbClr val="A4A3A4"/>
          </p15:clr>
        </p15:guide>
        <p15:guide id="8" orient="horz" pos="3748">
          <p15:clr>
            <a:srgbClr val="A4A3A4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 x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</a:t>
            </a:r>
          </a:p>
        </p:txBody>
      </p:sp>
      <p:sp>
        <p:nvSpPr>
          <p:cNvPr id="31" name="Text Box 1">
            <a:extLst>
              <a:ext uri="{FF2B5EF4-FFF2-40B4-BE49-F238E27FC236}">
                <a16:creationId xmlns:a16="http://schemas.microsoft.com/office/drawing/2014/main" id="{47D8BEF3-3FFF-DB44-8AB6-8537EE1A908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0001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9EA7ED66-68F4-A44B-86A5-2044AF547F6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448217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86D58A13-5314-4744-961C-9908663DFC9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356433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2" name="Text Box 4">
            <a:extLst>
              <a:ext uri="{FF2B5EF4-FFF2-40B4-BE49-F238E27FC236}">
                <a16:creationId xmlns:a16="http://schemas.microsoft.com/office/drawing/2014/main" id="{8A0190FD-39FB-3C40-AB27-85D77A056CB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264650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5" name="Text Box 5">
            <a:extLst>
              <a:ext uri="{FF2B5EF4-FFF2-40B4-BE49-F238E27FC236}">
                <a16:creationId xmlns:a16="http://schemas.microsoft.com/office/drawing/2014/main" id="{8D44EC71-371E-454C-90DA-D80317FEE2E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40001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4" name="Text Box 6">
            <a:extLst>
              <a:ext uri="{FF2B5EF4-FFF2-40B4-BE49-F238E27FC236}">
                <a16:creationId xmlns:a16="http://schemas.microsoft.com/office/drawing/2014/main" id="{9A7CE290-7F9A-364F-8587-B70301C6913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448217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3" name="Text Box 7">
            <a:extLst>
              <a:ext uri="{FF2B5EF4-FFF2-40B4-BE49-F238E27FC236}">
                <a16:creationId xmlns:a16="http://schemas.microsoft.com/office/drawing/2014/main" id="{0E5538A5-5082-2D45-91AE-85A9023FDD3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56433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6" name="Text Box 8">
            <a:extLst>
              <a:ext uri="{FF2B5EF4-FFF2-40B4-BE49-F238E27FC236}">
                <a16:creationId xmlns:a16="http://schemas.microsoft.com/office/drawing/2014/main" id="{7DBF1BAE-7D6C-7040-A477-882916A0C5D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64650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3" name="Source">
            <a:extLst>
              <a:ext uri="{FF2B5EF4-FFF2-40B4-BE49-F238E27FC236}">
                <a16:creationId xmlns:a16="http://schemas.microsoft.com/office/drawing/2014/main" id="{1EA60D7A-F9E3-3648-9975-ADE573840B6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2" name="Ampersand Roundel">
            <a:extLst>
              <a:ext uri="{FF2B5EF4-FFF2-40B4-BE49-F238E27FC236}">
                <a16:creationId xmlns:a16="http://schemas.microsoft.com/office/drawing/2014/main" id="{D3B86BC0-9807-8F42-8C8C-CC01B8D6C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3" name="Roundel">
              <a:extLst>
                <a:ext uri="{FF2B5EF4-FFF2-40B4-BE49-F238E27FC236}">
                  <a16:creationId xmlns:a16="http://schemas.microsoft.com/office/drawing/2014/main" id="{37E76BB3-7937-0B40-89D0-CFC10E1DF45D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4" name="Ampersand">
              <a:extLst>
                <a:ext uri="{FF2B5EF4-FFF2-40B4-BE49-F238E27FC236}">
                  <a16:creationId xmlns:a16="http://schemas.microsoft.com/office/drawing/2014/main" id="{CF4C187C-9B38-9F47-BA36-F9C6319DA4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7DC103E-3800-4173-A141-38C3EC7EB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8" name="Slide Number Placeholder 40">
            <a:extLst>
              <a:ext uri="{FF2B5EF4-FFF2-40B4-BE49-F238E27FC236}">
                <a16:creationId xmlns:a16="http://schemas.microsoft.com/office/drawing/2014/main" id="{31677A88-EF92-4452-B662-3C162D8B3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21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3" orient="horz" pos="4320">
          <p15:clr>
            <a:srgbClr val="A4A3A4"/>
          </p15:clr>
        </p15:guide>
        <p15:guide id="4" pos="3681">
          <p15:clr>
            <a:srgbClr val="A4A3A4"/>
          </p15:clr>
        </p15:guide>
        <p15:guide id="5" pos="3999">
          <p15:clr>
            <a:srgbClr val="A4A3A4"/>
          </p15:clr>
        </p15:guide>
        <p15:guide id="6" pos="2162">
          <p15:clr>
            <a:srgbClr val="A4A3A4"/>
          </p15:clr>
        </p15:guide>
        <p15:guide id="7" pos="1844">
          <p15:clr>
            <a:srgbClr val="A4A3A4"/>
          </p15:clr>
        </p15:guide>
        <p15:guide id="8" pos="5518">
          <p15:clr>
            <a:srgbClr val="A4A3A4"/>
          </p15:clr>
        </p15:guide>
        <p15:guide id="9" pos="5836">
          <p15:clr>
            <a:srgbClr val="A4A3A4"/>
          </p15:clr>
        </p15:guide>
        <p15:guide id="10" orient="horz" pos="2228">
          <p15:clr>
            <a:srgbClr val="A4A3A4"/>
          </p15:clr>
        </p15:guide>
        <p15:guide id="11" orient="horz" pos="2546">
          <p15:clr>
            <a:srgbClr val="A4A3A4"/>
          </p15:clr>
        </p15:guide>
        <p15:guide id="12" orient="horz" pos="3748">
          <p15:clr>
            <a:srgbClr val="A4A3A4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Text List x3,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42D75DE-6089-7849-AAC8-6BA4E4380D0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A0ECD1B3-1659-574D-B69B-74616F0E8CD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8"/>
            <a:ext cx="3342366" cy="1825469"/>
          </a:xfr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400" b="1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Place first key point here in Open Sans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D7011D3-E1A9-4F4C-88AF-BEEF778DBE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0001" y="4066420"/>
            <a:ext cx="3342366" cy="18835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lang="en-GB" sz="1400" b="0" i="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180000" lvl="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in Open Sans and remove bullet point style when necessary, use indent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E5220763-0E80-194E-8AA8-6B6498C00E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4363" y="1628778"/>
            <a:ext cx="3340006" cy="1825469"/>
          </a:xfr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400" b="1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Place first key point here in Open Sans</a:t>
            </a:r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C1F2993-586B-DB44-A31C-BC0CDE26248F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4424363" y="4066420"/>
            <a:ext cx="3340006" cy="18835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180000" lvl="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in Open Sans and remove bullet point style when necessary, use indent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B8D89F2-1918-4C45-BC1E-4BE69C867A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6364" y="1628778"/>
            <a:ext cx="3344001" cy="1825469"/>
          </a:xfr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400" b="1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Place first key point here in Open Sans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9B21A2F-BE9F-CA47-981D-4CA137DB56E2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8306364" y="4066420"/>
            <a:ext cx="3344001" cy="18835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180000" lvl="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in Open Sans and remove bullet point style when necessary, use indent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335C449-DE13-E24D-B55F-9B51DE599518}"/>
              </a:ext>
            </a:extLst>
          </p:cNvPr>
          <p:cNvCxnSpPr/>
          <p:nvPr userDrawn="1"/>
        </p:nvCxnSpPr>
        <p:spPr>
          <a:xfrm>
            <a:off x="540000" y="3760341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48504D-CB93-6741-8F45-C7B2B97A4351}"/>
              </a:ext>
            </a:extLst>
          </p:cNvPr>
          <p:cNvCxnSpPr/>
          <p:nvPr userDrawn="1"/>
        </p:nvCxnSpPr>
        <p:spPr>
          <a:xfrm>
            <a:off x="4424363" y="3760341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14528A-85F3-8B43-B493-EA7482B8BD4A}"/>
              </a:ext>
            </a:extLst>
          </p:cNvPr>
          <p:cNvCxnSpPr/>
          <p:nvPr userDrawn="1"/>
        </p:nvCxnSpPr>
        <p:spPr>
          <a:xfrm>
            <a:off x="8306364" y="3760341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233B65F-102D-4BD1-95CC-92C81794D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0" name="Slide Number Placeholder 40">
            <a:extLst>
              <a:ext uri="{FF2B5EF4-FFF2-40B4-BE49-F238E27FC236}">
                <a16:creationId xmlns:a16="http://schemas.microsoft.com/office/drawing/2014/main" id="{2C116891-0754-439B-A2C2-0832111B0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5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3 Col,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49845F4-B24A-5343-92B1-D2DB1ADA65B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365B9B7-A6E4-9F4A-863E-9F7313D75D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5"/>
            <a:ext cx="3342366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87E4461-1988-2946-9C7C-EBEB28782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2348775"/>
            <a:ext cx="3342366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ADE3993-263B-7B46-A79B-149C4B6CD6F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4363" y="1628775"/>
            <a:ext cx="3340006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711D0A-C027-3943-AC57-F464B7BCE89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4424363" y="2348775"/>
            <a:ext cx="3340006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A775D462-E8BF-A540-A1E2-7CD69B5294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6364" y="1628775"/>
            <a:ext cx="3344001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FEB4404-EF6A-AF4D-9B5B-E833F7B970C8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306364" y="2348775"/>
            <a:ext cx="3344001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5AEC56F-53E9-4AC2-9A98-570084B6B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6" name="Slide Number Placeholder 40">
            <a:extLst>
              <a:ext uri="{FF2B5EF4-FFF2-40B4-BE49-F238E27FC236}">
                <a16:creationId xmlns:a16="http://schemas.microsoft.com/office/drawing/2014/main" id="{95E7A773-5D75-4735-80CD-E132F271C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4 Col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9F39CDB-F349-C449-9D5B-C911C34537D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9" name="Slide Number Placeholder 40">
            <a:extLst>
              <a:ext uri="{FF2B5EF4-FFF2-40B4-BE49-F238E27FC236}">
                <a16:creationId xmlns:a16="http://schemas.microsoft.com/office/drawing/2014/main" id="{F13F4FD8-6619-7340-A500-F3C9D57D9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2D69B7C3-2F19-F845-8FA7-BDA193E42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36A88CD-4BE8-3848-A252-D34CE8659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348775"/>
            <a:ext cx="2371365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15CB52C-B1B4-8F49-80B6-0B2ED892DDC2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3452310" y="2348775"/>
            <a:ext cx="2372400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43F52790-4DFF-C640-ABA9-B4FCEB0506E2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6365655" y="2348775"/>
            <a:ext cx="2372400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FA0897C-CEFD-024C-84C3-357BD5DAA94E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279000" y="2348775"/>
            <a:ext cx="2371365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BD800E19-E0FF-6346-BB40-DDEDF2AE2C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7F7991F-CF1C-7F49-89A8-1D996E0D389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453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795F0646-CD9B-2845-BB3E-9FC13C15A4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C7F0FF93-6757-554E-93F7-2ECFE2DC07F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279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27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lent Quilt x8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Headline">
            <a:extLst>
              <a:ext uri="{FF2B5EF4-FFF2-40B4-BE49-F238E27FC236}">
                <a16:creationId xmlns:a16="http://schemas.microsoft.com/office/drawing/2014/main" id="{B5A637E6-D5CF-6C48-B3CA-FA33B3AED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0440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sp>
        <p:nvSpPr>
          <p:cNvPr id="46" name="Image 1">
            <a:extLst>
              <a:ext uri="{FF2B5EF4-FFF2-40B4-BE49-F238E27FC236}">
                <a16:creationId xmlns:a16="http://schemas.microsoft.com/office/drawing/2014/main" id="{A7E20B44-0A81-C942-A9A4-0D42811F150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48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61" name="Text 1">
            <a:extLst>
              <a:ext uri="{FF2B5EF4-FFF2-40B4-BE49-F238E27FC236}">
                <a16:creationId xmlns:a16="http://schemas.microsoft.com/office/drawing/2014/main" id="{6501825A-0271-1844-99DA-4826F56A01E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39749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6" name="Image 2">
            <a:extLst>
              <a:ext uri="{FF2B5EF4-FFF2-40B4-BE49-F238E27FC236}">
                <a16:creationId xmlns:a16="http://schemas.microsoft.com/office/drawing/2014/main" id="{8C01005B-FD3D-4B42-90B3-A9453697F222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3370963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7" name="Text 2">
            <a:extLst>
              <a:ext uri="{FF2B5EF4-FFF2-40B4-BE49-F238E27FC236}">
                <a16:creationId xmlns:a16="http://schemas.microsoft.com/office/drawing/2014/main" id="{CDFF55C5-7191-4A47-9D73-D68A801AFAA5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70964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8" name="Image 3">
            <a:extLst>
              <a:ext uri="{FF2B5EF4-FFF2-40B4-BE49-F238E27FC236}">
                <a16:creationId xmlns:a16="http://schemas.microsoft.com/office/drawing/2014/main" id="{00C2ECBE-4D98-7647-9B37-63A594ABDC79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6204886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9" name="Text 3">
            <a:extLst>
              <a:ext uri="{FF2B5EF4-FFF2-40B4-BE49-F238E27FC236}">
                <a16:creationId xmlns:a16="http://schemas.microsoft.com/office/drawing/2014/main" id="{EF188F91-3164-9D4A-8246-347B8198A2F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204887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0" name="Image 4">
            <a:extLst>
              <a:ext uri="{FF2B5EF4-FFF2-40B4-BE49-F238E27FC236}">
                <a16:creationId xmlns:a16="http://schemas.microsoft.com/office/drawing/2014/main" id="{345A35F6-2208-FB49-8AA9-BBC429305319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9033395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1" name="Text 4">
            <a:extLst>
              <a:ext uri="{FF2B5EF4-FFF2-40B4-BE49-F238E27FC236}">
                <a16:creationId xmlns:a16="http://schemas.microsoft.com/office/drawing/2014/main" id="{0E2B0D13-ACF4-7B4F-AE22-10AB93C9BFE0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9033396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1" name="Image 5">
            <a:extLst>
              <a:ext uri="{FF2B5EF4-FFF2-40B4-BE49-F238E27FC236}">
                <a16:creationId xmlns:a16="http://schemas.microsoft.com/office/drawing/2014/main" id="{B841754C-CC7E-3A44-86F9-815557567777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39748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8" name="Text 5">
            <a:extLst>
              <a:ext uri="{FF2B5EF4-FFF2-40B4-BE49-F238E27FC236}">
                <a16:creationId xmlns:a16="http://schemas.microsoft.com/office/drawing/2014/main" id="{8E3EB48D-69EC-3E47-A70D-A38EB99F7DCA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539749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2" name="Image 6">
            <a:extLst>
              <a:ext uri="{FF2B5EF4-FFF2-40B4-BE49-F238E27FC236}">
                <a16:creationId xmlns:a16="http://schemas.microsoft.com/office/drawing/2014/main" id="{DEA99571-F64C-6044-B9F8-5358056B00A4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3370963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3" name="Text 6">
            <a:extLst>
              <a:ext uri="{FF2B5EF4-FFF2-40B4-BE49-F238E27FC236}">
                <a16:creationId xmlns:a16="http://schemas.microsoft.com/office/drawing/2014/main" id="{C60E7BD6-6455-714F-B141-EBD75F62BAB2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370964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4" name="Image 7">
            <a:extLst>
              <a:ext uri="{FF2B5EF4-FFF2-40B4-BE49-F238E27FC236}">
                <a16:creationId xmlns:a16="http://schemas.microsoft.com/office/drawing/2014/main" id="{7952B374-D5FF-964E-8CA2-37A12B40C503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6204886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5" name="Text 7">
            <a:extLst>
              <a:ext uri="{FF2B5EF4-FFF2-40B4-BE49-F238E27FC236}">
                <a16:creationId xmlns:a16="http://schemas.microsoft.com/office/drawing/2014/main" id="{D979383D-276E-8E4D-9267-B9099B5F3FF5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6204887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6" name="Image 8">
            <a:extLst>
              <a:ext uri="{FF2B5EF4-FFF2-40B4-BE49-F238E27FC236}">
                <a16:creationId xmlns:a16="http://schemas.microsoft.com/office/drawing/2014/main" id="{FD746299-7F8F-DD44-9F68-1CDD8DD0F85C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9033395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7" name="Text 8">
            <a:extLst>
              <a:ext uri="{FF2B5EF4-FFF2-40B4-BE49-F238E27FC236}">
                <a16:creationId xmlns:a16="http://schemas.microsoft.com/office/drawing/2014/main" id="{2F671004-B7D8-034D-8934-2E26DA22268B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9033396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101" name="Source">
            <a:extLst>
              <a:ext uri="{FF2B5EF4-FFF2-40B4-BE49-F238E27FC236}">
                <a16:creationId xmlns:a16="http://schemas.microsoft.com/office/drawing/2014/main" id="{3516A289-FDF9-5C41-B259-8A1C7F262F3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25" name="Ampersand Roundel">
            <a:extLst>
              <a:ext uri="{FF2B5EF4-FFF2-40B4-BE49-F238E27FC236}">
                <a16:creationId xmlns:a16="http://schemas.microsoft.com/office/drawing/2014/main" id="{CCB0B577-34ED-4762-96C5-55AA32EC6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6" name="Roundel">
              <a:extLst>
                <a:ext uri="{FF2B5EF4-FFF2-40B4-BE49-F238E27FC236}">
                  <a16:creationId xmlns:a16="http://schemas.microsoft.com/office/drawing/2014/main" id="{EB77B345-4F75-451D-8D83-2FA07E551B54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7" name="Ampersand">
              <a:extLst>
                <a:ext uri="{FF2B5EF4-FFF2-40B4-BE49-F238E27FC236}">
                  <a16:creationId xmlns:a16="http://schemas.microsoft.com/office/drawing/2014/main" id="{6E99B1DB-E55C-40CE-BA2E-661A5D8389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BF953907-A79D-47EE-B560-6CA47A466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9" name="Slide Number Placeholder 40">
            <a:extLst>
              <a:ext uri="{FF2B5EF4-FFF2-40B4-BE49-F238E27FC236}">
                <a16:creationId xmlns:a16="http://schemas.microsoft.com/office/drawing/2014/main" id="{670C7F91-83A2-42D6-8641-D5296197B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1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lent Quilt x15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Headline">
            <a:extLst>
              <a:ext uri="{FF2B5EF4-FFF2-40B4-BE49-F238E27FC236}">
                <a16:creationId xmlns:a16="http://schemas.microsoft.com/office/drawing/2014/main" id="{875CCA78-6A25-4FCB-A74B-141FB7745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42" name="Image 1">
            <a:extLst>
              <a:ext uri="{FF2B5EF4-FFF2-40B4-BE49-F238E27FC236}">
                <a16:creationId xmlns:a16="http://schemas.microsoft.com/office/drawing/2014/main" id="{FDA8E643-245F-45BA-8E68-98D657F11D1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48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3" name="Text 1">
            <a:extLst>
              <a:ext uri="{FF2B5EF4-FFF2-40B4-BE49-F238E27FC236}">
                <a16:creationId xmlns:a16="http://schemas.microsoft.com/office/drawing/2014/main" id="{46ED7E2C-8825-4CA4-A415-EA9191391CE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39749" y="274569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44" name="Image 2">
            <a:extLst>
              <a:ext uri="{FF2B5EF4-FFF2-40B4-BE49-F238E27FC236}">
                <a16:creationId xmlns:a16="http://schemas.microsoft.com/office/drawing/2014/main" id="{CC444FB0-FC34-43DC-818D-7EE2D205592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803637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5" name="Text 2">
            <a:extLst>
              <a:ext uri="{FF2B5EF4-FFF2-40B4-BE49-F238E27FC236}">
                <a16:creationId xmlns:a16="http://schemas.microsoft.com/office/drawing/2014/main" id="{53B2643E-3EC4-4BC7-9AD3-0F57C21AF24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803638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6" name="Image 3">
            <a:extLst>
              <a:ext uri="{FF2B5EF4-FFF2-40B4-BE49-F238E27FC236}">
                <a16:creationId xmlns:a16="http://schemas.microsoft.com/office/drawing/2014/main" id="{F39061F4-5BE5-4E6C-B3DB-473B0013C7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67526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7" name="Text 3">
            <a:extLst>
              <a:ext uri="{FF2B5EF4-FFF2-40B4-BE49-F238E27FC236}">
                <a16:creationId xmlns:a16="http://schemas.microsoft.com/office/drawing/2014/main" id="{0ED7A8DD-2017-4550-B59B-34199A039C7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067527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8" name="Image 4">
            <a:extLst>
              <a:ext uri="{FF2B5EF4-FFF2-40B4-BE49-F238E27FC236}">
                <a16:creationId xmlns:a16="http://schemas.microsoft.com/office/drawing/2014/main" id="{4F8B54F3-D848-4715-80D9-F173BA67A51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331415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9" name="Text 4">
            <a:extLst>
              <a:ext uri="{FF2B5EF4-FFF2-40B4-BE49-F238E27FC236}">
                <a16:creationId xmlns:a16="http://schemas.microsoft.com/office/drawing/2014/main" id="{96DA051E-FDC8-4AD4-B9A3-AE735B73352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331416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0" name="Image 5">
            <a:extLst>
              <a:ext uri="{FF2B5EF4-FFF2-40B4-BE49-F238E27FC236}">
                <a16:creationId xmlns:a16="http://schemas.microsoft.com/office/drawing/2014/main" id="{DCBCC6EE-75D1-45C8-8BA0-8121A51470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595305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1" name="Text 5">
            <a:extLst>
              <a:ext uri="{FF2B5EF4-FFF2-40B4-BE49-F238E27FC236}">
                <a16:creationId xmlns:a16="http://schemas.microsoft.com/office/drawing/2014/main" id="{16F88228-605A-40CC-9E11-26FD3197F4C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595306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2" name="Image 6">
            <a:extLst>
              <a:ext uri="{FF2B5EF4-FFF2-40B4-BE49-F238E27FC236}">
                <a16:creationId xmlns:a16="http://schemas.microsoft.com/office/drawing/2014/main" id="{06427CA7-A274-43CD-91AB-1183EA9E4D5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39748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3" name="Text 6">
            <a:extLst>
              <a:ext uri="{FF2B5EF4-FFF2-40B4-BE49-F238E27FC236}">
                <a16:creationId xmlns:a16="http://schemas.microsoft.com/office/drawing/2014/main" id="{6FBE2BA8-CD84-4ED8-8310-0C9040439A0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39749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4" name="Image 7">
            <a:extLst>
              <a:ext uri="{FF2B5EF4-FFF2-40B4-BE49-F238E27FC236}">
                <a16:creationId xmlns:a16="http://schemas.microsoft.com/office/drawing/2014/main" id="{7BADBD28-6927-4990-AB33-80CBF577C6B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03637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5" name="Text 7">
            <a:extLst>
              <a:ext uri="{FF2B5EF4-FFF2-40B4-BE49-F238E27FC236}">
                <a16:creationId xmlns:a16="http://schemas.microsoft.com/office/drawing/2014/main" id="{1749B478-C950-4411-BF65-5F354738265C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803638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6" name="Image 8">
            <a:extLst>
              <a:ext uri="{FF2B5EF4-FFF2-40B4-BE49-F238E27FC236}">
                <a16:creationId xmlns:a16="http://schemas.microsoft.com/office/drawing/2014/main" id="{F7A82B60-458A-4274-8A0D-6562D3AA63F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67526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7" name="Text 8">
            <a:extLst>
              <a:ext uri="{FF2B5EF4-FFF2-40B4-BE49-F238E27FC236}">
                <a16:creationId xmlns:a16="http://schemas.microsoft.com/office/drawing/2014/main" id="{1ADBB381-E3C3-4887-A7D9-7146218B005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067527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8" name="Image 9">
            <a:extLst>
              <a:ext uri="{FF2B5EF4-FFF2-40B4-BE49-F238E27FC236}">
                <a16:creationId xmlns:a16="http://schemas.microsoft.com/office/drawing/2014/main" id="{B343CEA9-54D2-400C-B9EE-7F6C213B703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331415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9" name="Text 9">
            <a:extLst>
              <a:ext uri="{FF2B5EF4-FFF2-40B4-BE49-F238E27FC236}">
                <a16:creationId xmlns:a16="http://schemas.microsoft.com/office/drawing/2014/main" id="{8DB492D0-7596-4811-B617-79A8CBD7E50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331416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0" name="Image 10">
            <a:extLst>
              <a:ext uri="{FF2B5EF4-FFF2-40B4-BE49-F238E27FC236}">
                <a16:creationId xmlns:a16="http://schemas.microsoft.com/office/drawing/2014/main" id="{50B0E23D-069C-42DD-8E66-904D1E2E1FD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595305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1" name="Text 10">
            <a:extLst>
              <a:ext uri="{FF2B5EF4-FFF2-40B4-BE49-F238E27FC236}">
                <a16:creationId xmlns:a16="http://schemas.microsoft.com/office/drawing/2014/main" id="{9ABDE604-F8C1-42C7-9217-5D363F7E307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595306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2" name="Image 11">
            <a:extLst>
              <a:ext uri="{FF2B5EF4-FFF2-40B4-BE49-F238E27FC236}">
                <a16:creationId xmlns:a16="http://schemas.microsoft.com/office/drawing/2014/main" id="{2076EDAA-B2EB-4487-8916-64BEF70CBF5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9748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3" name="Text 11">
            <a:extLst>
              <a:ext uri="{FF2B5EF4-FFF2-40B4-BE49-F238E27FC236}">
                <a16:creationId xmlns:a16="http://schemas.microsoft.com/office/drawing/2014/main" id="{D9F3980C-020C-490E-B495-CE869524853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39749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4" name="Image 12">
            <a:extLst>
              <a:ext uri="{FF2B5EF4-FFF2-40B4-BE49-F238E27FC236}">
                <a16:creationId xmlns:a16="http://schemas.microsoft.com/office/drawing/2014/main" id="{C6B6D3A8-398B-4D91-B13D-0299247D867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803637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5" name="Text 12">
            <a:extLst>
              <a:ext uri="{FF2B5EF4-FFF2-40B4-BE49-F238E27FC236}">
                <a16:creationId xmlns:a16="http://schemas.microsoft.com/office/drawing/2014/main" id="{F5299C26-F141-4528-9A02-E1CAC645A11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03638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6" name="Image 13">
            <a:extLst>
              <a:ext uri="{FF2B5EF4-FFF2-40B4-BE49-F238E27FC236}">
                <a16:creationId xmlns:a16="http://schemas.microsoft.com/office/drawing/2014/main" id="{9147185A-AFBD-4351-9CAE-B84FAF74A0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67526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7" name="Text 13">
            <a:extLst>
              <a:ext uri="{FF2B5EF4-FFF2-40B4-BE49-F238E27FC236}">
                <a16:creationId xmlns:a16="http://schemas.microsoft.com/office/drawing/2014/main" id="{2C86BE13-C17A-40B0-8AE0-C8BC15931B94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067527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8" name="Image 14">
            <a:extLst>
              <a:ext uri="{FF2B5EF4-FFF2-40B4-BE49-F238E27FC236}">
                <a16:creationId xmlns:a16="http://schemas.microsoft.com/office/drawing/2014/main" id="{AFE0B51C-E228-48A1-9D32-04837AA346D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331415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9" name="Text 14">
            <a:extLst>
              <a:ext uri="{FF2B5EF4-FFF2-40B4-BE49-F238E27FC236}">
                <a16:creationId xmlns:a16="http://schemas.microsoft.com/office/drawing/2014/main" id="{D1ED4DA6-10E0-44A3-96EE-7717386D742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7331416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100" name="Image 15">
            <a:extLst>
              <a:ext uri="{FF2B5EF4-FFF2-40B4-BE49-F238E27FC236}">
                <a16:creationId xmlns:a16="http://schemas.microsoft.com/office/drawing/2014/main" id="{FD0E1CC0-2FC2-40EA-9FF3-0420F50E361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595305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1" name="Text 15">
            <a:extLst>
              <a:ext uri="{FF2B5EF4-FFF2-40B4-BE49-F238E27FC236}">
                <a16:creationId xmlns:a16="http://schemas.microsoft.com/office/drawing/2014/main" id="{028AE1D6-9463-4F48-8DA9-08D5E5C402A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595306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102" name="Source">
            <a:extLst>
              <a:ext uri="{FF2B5EF4-FFF2-40B4-BE49-F238E27FC236}">
                <a16:creationId xmlns:a16="http://schemas.microsoft.com/office/drawing/2014/main" id="{BD4D521E-9C25-4DE8-94E2-5422F7E4A8B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05" name="Ampersand Roundel">
            <a:extLst>
              <a:ext uri="{FF2B5EF4-FFF2-40B4-BE49-F238E27FC236}">
                <a16:creationId xmlns:a16="http://schemas.microsoft.com/office/drawing/2014/main" id="{CB7CCCBD-30BD-4208-B7C2-ECAD7AE48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06" name="Roundel">
              <a:extLst>
                <a:ext uri="{FF2B5EF4-FFF2-40B4-BE49-F238E27FC236}">
                  <a16:creationId xmlns:a16="http://schemas.microsoft.com/office/drawing/2014/main" id="{2DCF490C-CBC5-4C61-BEEC-A2C54F2622BF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07" name="Ampersand">
              <a:extLst>
                <a:ext uri="{FF2B5EF4-FFF2-40B4-BE49-F238E27FC236}">
                  <a16:creationId xmlns:a16="http://schemas.microsoft.com/office/drawing/2014/main" id="{166F3DF4-270B-4E30-AB04-5E3FE69C45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ECE035F2-11AB-45AB-A502-87FD31E28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40" name="Slide Number Placeholder 40">
            <a:extLst>
              <a:ext uri="{FF2B5EF4-FFF2-40B4-BE49-F238E27FC236}">
                <a16:creationId xmlns:a16="http://schemas.microsoft.com/office/drawing/2014/main" id="{CF27C04A-9C85-4C27-BE53-8E6A1B303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4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- Full Bleed x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3">
            <a:extLst>
              <a:ext uri="{FF2B5EF4-FFF2-40B4-BE49-F238E27FC236}">
                <a16:creationId xmlns:a16="http://schemas.microsoft.com/office/drawing/2014/main" id="{CB20B862-6ADB-BE46-8F7E-32AA4E8160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5" name="Image 2">
            <a:extLst>
              <a:ext uri="{FF2B5EF4-FFF2-40B4-BE49-F238E27FC236}">
                <a16:creationId xmlns:a16="http://schemas.microsoft.com/office/drawing/2014/main" id="{BED4AC70-FE4F-2240-A6E1-08E5589D01D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3" name="Image 1">
            <a:extLst>
              <a:ext uri="{FF2B5EF4-FFF2-40B4-BE49-F238E27FC236}">
                <a16:creationId xmlns:a16="http://schemas.microsoft.com/office/drawing/2014/main" id="{5B7D2183-E4AF-DC4D-9110-6402DA33E9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EE89AB5-E828-4CF1-8578-A8DB99EAD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8" name="Slide Number Placeholder 40">
            <a:extLst>
              <a:ext uri="{FF2B5EF4-FFF2-40B4-BE49-F238E27FC236}">
                <a16:creationId xmlns:a16="http://schemas.microsoft.com/office/drawing/2014/main" id="{3DB907A9-9CAB-46DF-9628-AA8BA7577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89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- Full Bleed x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4">
            <a:extLst>
              <a:ext uri="{FF2B5EF4-FFF2-40B4-BE49-F238E27FC236}">
                <a16:creationId xmlns:a16="http://schemas.microsoft.com/office/drawing/2014/main" id="{CB20B862-6ADB-BE46-8F7E-32AA4E8160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9" name="Image 3">
            <a:extLst>
              <a:ext uri="{FF2B5EF4-FFF2-40B4-BE49-F238E27FC236}">
                <a16:creationId xmlns:a16="http://schemas.microsoft.com/office/drawing/2014/main" id="{80D8E6FD-01BF-3642-AD50-D8979DC8EB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5" name="Image 2">
            <a:extLst>
              <a:ext uri="{FF2B5EF4-FFF2-40B4-BE49-F238E27FC236}">
                <a16:creationId xmlns:a16="http://schemas.microsoft.com/office/drawing/2014/main" id="{BED4AC70-FE4F-2240-A6E1-08E5589D01D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8" name="Image 1">
            <a:extLst>
              <a:ext uri="{FF2B5EF4-FFF2-40B4-BE49-F238E27FC236}">
                <a16:creationId xmlns:a16="http://schemas.microsoft.com/office/drawing/2014/main" id="{F952A4E8-8E82-F748-9D12-707E78C0AE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DCB6368-2658-41BF-B5B3-681210A35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1" name="Slide Number Placeholder 40">
            <a:extLst>
              <a:ext uri="{FF2B5EF4-FFF2-40B4-BE49-F238E27FC236}">
                <a16:creationId xmlns:a16="http://schemas.microsoft.com/office/drawing/2014/main" id="{95926E86-97A1-4311-B653-E87B1447F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78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- Full Bleed x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mage 1">
            <a:extLst>
              <a:ext uri="{FF2B5EF4-FFF2-40B4-BE49-F238E27FC236}">
                <a16:creationId xmlns:a16="http://schemas.microsoft.com/office/drawing/2014/main" id="{54C46BE7-CA49-EF4C-BE0F-5A9C40AE8D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7" name="Image 2">
            <a:extLst>
              <a:ext uri="{FF2B5EF4-FFF2-40B4-BE49-F238E27FC236}">
                <a16:creationId xmlns:a16="http://schemas.microsoft.com/office/drawing/2014/main" id="{EDB3375B-F84C-1046-A785-780DB30BE4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63800" y="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2" name="Image 3">
            <a:extLst>
              <a:ext uri="{FF2B5EF4-FFF2-40B4-BE49-F238E27FC236}">
                <a16:creationId xmlns:a16="http://schemas.microsoft.com/office/drawing/2014/main" id="{EE290925-C3AE-214C-BA76-91D84C897B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600" y="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8" name="Image 4">
            <a:extLst>
              <a:ext uri="{FF2B5EF4-FFF2-40B4-BE49-F238E27FC236}">
                <a16:creationId xmlns:a16="http://schemas.microsoft.com/office/drawing/2014/main" id="{4C7D51BD-B561-FB41-81FF-A3E739D1868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63800" y="342900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3" name="Image 5">
            <a:extLst>
              <a:ext uri="{FF2B5EF4-FFF2-40B4-BE49-F238E27FC236}">
                <a16:creationId xmlns:a16="http://schemas.microsoft.com/office/drawing/2014/main" id="{2A3A697C-582A-E04E-9B9E-A49F78A148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7600" y="342900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D88602B-D532-4FE8-A4A2-1DFA9ACE90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0" name="Slide Number Placeholder 40">
            <a:extLst>
              <a:ext uri="{FF2B5EF4-FFF2-40B4-BE49-F238E27FC236}">
                <a16:creationId xmlns:a16="http://schemas.microsoft.com/office/drawing/2014/main" id="{B82EA542-38C8-43AA-8077-ADB9F2BE3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68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160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Ampersand, Botanic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: Ampersand Botanical">
            <a:extLst>
              <a:ext uri="{FF2B5EF4-FFF2-40B4-BE49-F238E27FC236}">
                <a16:creationId xmlns:a16="http://schemas.microsoft.com/office/drawing/2014/main" id="{069B74B9-FFFF-447B-89D4-A93AB5BBF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2A0CA340-56A7-4C5B-ADB9-39EC2A6D1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042DE909-DB53-48B0-86FC-D2AA3AF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B37A5F57-10BE-482B-AC7D-2DEA62FD4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441607B1-D450-4510-9DB4-CF40114D27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6AFD37A4-FB7F-4B8B-BA4E-149097784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AC3A257F-31BB-48DB-AABD-FCA5FE0BCC1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75812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">
            <a:extLst>
              <a:ext uri="{FF2B5EF4-FFF2-40B4-BE49-F238E27FC236}">
                <a16:creationId xmlns:a16="http://schemas.microsoft.com/office/drawing/2014/main" id="{2DC1571B-3A61-7243-A850-41374A16A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8" name="Footer ">
            <a:extLst>
              <a:ext uri="{FF2B5EF4-FFF2-40B4-BE49-F238E27FC236}">
                <a16:creationId xmlns:a16="http://schemas.microsoft.com/office/drawing/2014/main" id="{3F402899-C651-DD4D-B467-742263A671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3674754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Document,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radient Overlay Dark" hidden="1">
            <a:extLst>
              <a:ext uri="{FF2B5EF4-FFF2-40B4-BE49-F238E27FC236}">
                <a16:creationId xmlns:a16="http://schemas.microsoft.com/office/drawing/2014/main" id="{32C97D91-8088-654F-8FDD-886286D8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5" name="Gradient Overlay">
            <a:extLst>
              <a:ext uri="{FF2B5EF4-FFF2-40B4-BE49-F238E27FC236}">
                <a16:creationId xmlns:a16="http://schemas.microsoft.com/office/drawing/2014/main" id="{F6D988DF-2939-4287-A147-30A880D1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6" name="Top Bar">
            <a:extLst>
              <a:ext uri="{FF2B5EF4-FFF2-40B4-BE49-F238E27FC236}">
                <a16:creationId xmlns:a16="http://schemas.microsoft.com/office/drawing/2014/main" id="{DF4757D8-0732-401E-A30A-6E02C21E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7" name="Guide">
            <a:extLst>
              <a:ext uri="{FF2B5EF4-FFF2-40B4-BE49-F238E27FC236}">
                <a16:creationId xmlns:a16="http://schemas.microsoft.com/office/drawing/2014/main" id="{38A27C0B-18D4-4BA6-8FC4-2F6027992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 custom background image: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Picture or texture fill &gt; Insert (from file)</a:t>
            </a:r>
          </a:p>
        </p:txBody>
      </p:sp>
      <p:pic>
        <p:nvPicPr>
          <p:cNvPr id="28" name="Logo">
            <a:extLst>
              <a:ext uri="{FF2B5EF4-FFF2-40B4-BE49-F238E27FC236}">
                <a16:creationId xmlns:a16="http://schemas.microsoft.com/office/drawing/2014/main" id="{34F64692-BC61-4AA5-8BA2-B919B3CB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9" name="Title">
            <a:extLst>
              <a:ext uri="{FF2B5EF4-FFF2-40B4-BE49-F238E27FC236}">
                <a16:creationId xmlns:a16="http://schemas.microsoft.com/office/drawing/2014/main" id="{FEA44F9C-D49E-4458-A41A-D3586DD0F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30" name="Subtitle">
            <a:extLst>
              <a:ext uri="{FF2B5EF4-FFF2-40B4-BE49-F238E27FC236}">
                <a16:creationId xmlns:a16="http://schemas.microsoft.com/office/drawing/2014/main" id="{4E910DFB-70FC-4570-897E-F29E7B2593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31" name="Footer">
            <a:extLst>
              <a:ext uri="{FF2B5EF4-FFF2-40B4-BE49-F238E27FC236}">
                <a16:creationId xmlns:a16="http://schemas.microsoft.com/office/drawing/2014/main" id="{B8F4020B-B3C8-4D03-9764-2E25367A0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32" name="Date">
            <a:extLst>
              <a:ext uri="{FF2B5EF4-FFF2-40B4-BE49-F238E27FC236}">
                <a16:creationId xmlns:a16="http://schemas.microsoft.com/office/drawing/2014/main" id="{B02FEB2E-C7F6-47FF-B104-161727E586B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23321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Document, Dar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dient Overlay">
            <a:extLst>
              <a:ext uri="{FF2B5EF4-FFF2-40B4-BE49-F238E27FC236}">
                <a16:creationId xmlns:a16="http://schemas.microsoft.com/office/drawing/2014/main" id="{DF4BD4B6-4C6E-7046-AF95-DAB0E711D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7" name="Top Bar">
            <a:extLst>
              <a:ext uri="{FF2B5EF4-FFF2-40B4-BE49-F238E27FC236}">
                <a16:creationId xmlns:a16="http://schemas.microsoft.com/office/drawing/2014/main" id="{4E68CE1F-3ADD-7440-B3B7-52D37E328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2" name="Guide">
            <a:extLst>
              <a:ext uri="{FF2B5EF4-FFF2-40B4-BE49-F238E27FC236}">
                <a16:creationId xmlns:a16="http://schemas.microsoft.com/office/drawing/2014/main" id="{467AB5E5-6E26-9349-99B0-B1C5CB0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 custom background image: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Picture or texture fill &gt; Insert (from file)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77276224-79D2-4F72-AB20-805E1CC86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BE76B3CD-64C2-4485-A532-CB8F1A70C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ACE20DAF-D09B-4B06-A776-8FFA1331E3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353174F5-2F9E-4820-9998-8396C3ECF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2F50E754-65A2-44C2-ACB6-1F78E849F62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70237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Full Blee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mage">
            <a:extLst>
              <a:ext uri="{FF2B5EF4-FFF2-40B4-BE49-F238E27FC236}">
                <a16:creationId xmlns:a16="http://schemas.microsoft.com/office/drawing/2014/main" id="{2F70096E-CEF8-4BAB-9969-599473539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tIns="720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34B85A2D-5A50-4DA4-AE3D-B4FD1DF96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Title">
            <a:extLst>
              <a:ext uri="{FF2B5EF4-FFF2-40B4-BE49-F238E27FC236}">
                <a16:creationId xmlns:a16="http://schemas.microsoft.com/office/drawing/2014/main" id="{8B756B7F-BD3B-4723-8B27-8C98E8086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254CF27C-4799-472C-AE05-63EBD89B0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157256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1764">
          <p15:clr>
            <a:srgbClr val="A4A3A4"/>
          </p15:clr>
        </p15:guide>
        <p15:guide id="3" orient="horz" pos="2558">
          <p15:clr>
            <a:srgbClr val="A4A3A4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Ampersand, Be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: Bees">
            <a:extLst>
              <a:ext uri="{FF2B5EF4-FFF2-40B4-BE49-F238E27FC236}">
                <a16:creationId xmlns:a16="http://schemas.microsoft.com/office/drawing/2014/main" id="{F42BC702-AE61-431C-847B-2A707B394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99394ED0-39A0-4F98-9CAA-04066ADB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A4007ECB-044F-406D-A294-C54587A4C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9CFE3EB3-F5DE-483D-B9CB-6D2B322C8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A90F2B90-63D6-4861-8BAD-205F6101FA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39ACA5BA-5508-4411-AFD8-87905B407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462AD371-04F4-4193-9882-42CE8F11DF2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83420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llustration, Pengu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: Penguin">
            <a:extLst>
              <a:ext uri="{FF2B5EF4-FFF2-40B4-BE49-F238E27FC236}">
                <a16:creationId xmlns:a16="http://schemas.microsoft.com/office/drawing/2014/main" id="{4763C2A2-EADC-AB45-9660-A14468B5FF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6094D221-D0BF-4330-9FDE-61E5EE611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CD1C291-6143-4625-8217-DD71355B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5E17877D-A87A-448F-856C-660B94EF4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0931138A-A2EF-43BA-B104-1C0AC44D88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CECD2F6-5EC7-4ECF-9C1C-B25B3DCD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75A1AB4E-EC76-4225-8516-7B9CC29D962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39073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llustration, Astrona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: Astronaut">
            <a:extLst>
              <a:ext uri="{FF2B5EF4-FFF2-40B4-BE49-F238E27FC236}">
                <a16:creationId xmlns:a16="http://schemas.microsoft.com/office/drawing/2014/main" id="{A1CDF7A4-F126-45E3-8E8D-FD3BF70881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F361E1D5-8403-4497-A0AD-E87B07BB0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55035CE0-9D2E-4120-B99E-5537CB2F1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CC775DBB-E238-4C04-A2FF-A117B11C5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8FB11215-8FA4-4F81-AEE0-46136C6FE8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550A29AF-B5A7-4DE3-8628-62742A3FD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0BF04984-F1A4-4E10-8D34-0E94C941B49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0025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Ampersand, Strip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: Ampersand Stripes">
            <a:extLst>
              <a:ext uri="{FF2B5EF4-FFF2-40B4-BE49-F238E27FC236}">
                <a16:creationId xmlns:a16="http://schemas.microsoft.com/office/drawing/2014/main" id="{A671BEDA-26C5-4F62-B769-097730BFA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B70C45D7-F35F-4E00-8455-A17903A6F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4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3FB31C92-0112-4B14-BEA5-2C23D0595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AE21317C-BC11-43F9-AD76-ED8AF1E686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solidFill>
                  <a:schemeClr val="bg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AD24539-3B9B-497C-866C-A8FD7D7054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837ABDEF-6890-4083-9078-5FCD6C1C1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6" name="Date">
            <a:extLst>
              <a:ext uri="{FF2B5EF4-FFF2-40B4-BE49-F238E27FC236}">
                <a16:creationId xmlns:a16="http://schemas.microsoft.com/office/drawing/2014/main" id="{81739567-2B80-4136-8825-64D185D6FC4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0272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Ampersand, Botanic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: Ampersand Botanical">
            <a:extLst>
              <a:ext uri="{FF2B5EF4-FFF2-40B4-BE49-F238E27FC236}">
                <a16:creationId xmlns:a16="http://schemas.microsoft.com/office/drawing/2014/main" id="{069B74B9-FFFF-447B-89D4-A93AB5BBF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2A0CA340-56A7-4C5B-ADB9-39EC2A6D1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042DE909-DB53-48B0-86FC-D2AA3AF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B37A5F57-10BE-482B-AC7D-2DEA62FD4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441607B1-D450-4510-9DB4-CF40114D27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6AFD37A4-FB7F-4B8B-BA4E-149097784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AC3A257F-31BB-48DB-AABD-FCA5FE0BCC1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31851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llustration, Sculp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: Sculpture">
            <a:extLst>
              <a:ext uri="{FF2B5EF4-FFF2-40B4-BE49-F238E27FC236}">
                <a16:creationId xmlns:a16="http://schemas.microsoft.com/office/drawing/2014/main" id="{00B6CED3-F64D-481C-B3A4-A490E0627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Gradient Overlay">
            <a:extLst>
              <a:ext uri="{FF2B5EF4-FFF2-40B4-BE49-F238E27FC236}">
                <a16:creationId xmlns:a16="http://schemas.microsoft.com/office/drawing/2014/main" id="{90E20808-6937-1244-95DD-45FE86A58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9561"/>
                </a:schemeClr>
              </a:gs>
            </a:gsLst>
            <a:lin ang="108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400" err="1">
              <a:solidFill>
                <a:schemeClr val="tx1"/>
              </a:solidFill>
            </a:endParaRPr>
          </a:p>
        </p:txBody>
      </p:sp>
      <p:sp>
        <p:nvSpPr>
          <p:cNvPr id="17" name="Top Bar">
            <a:extLst>
              <a:ext uri="{FF2B5EF4-FFF2-40B4-BE49-F238E27FC236}">
                <a16:creationId xmlns:a16="http://schemas.microsoft.com/office/drawing/2014/main" id="{4E68CE1F-3ADD-7440-B3B7-52D37E328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6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6E4A9615-6176-D840-8E49-4011CDD1D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8" name="Title">
            <a:extLst>
              <a:ext uri="{FF2B5EF4-FFF2-40B4-BE49-F238E27FC236}">
                <a16:creationId xmlns:a16="http://schemas.microsoft.com/office/drawing/2014/main" id="{594A25FB-0B30-CD4F-9F1F-C888ADFFE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87064E1C-D3B7-0941-ACAA-0ABEDF9FDA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82112A44-AD7D-A448-B8C4-8D84E29C1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9B0993D6-6A88-9244-B29F-1B07E595749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247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llustration, Sculp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: Sculpture">
            <a:extLst>
              <a:ext uri="{FF2B5EF4-FFF2-40B4-BE49-F238E27FC236}">
                <a16:creationId xmlns:a16="http://schemas.microsoft.com/office/drawing/2014/main" id="{00B6CED3-F64D-481C-B3A4-A490E0627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Gradient Overlay">
            <a:extLst>
              <a:ext uri="{FF2B5EF4-FFF2-40B4-BE49-F238E27FC236}">
                <a16:creationId xmlns:a16="http://schemas.microsoft.com/office/drawing/2014/main" id="{90E20808-6937-1244-95DD-45FE86A58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9561"/>
                </a:schemeClr>
              </a:gs>
            </a:gsLst>
            <a:lin ang="108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17" name="Top Bar">
            <a:extLst>
              <a:ext uri="{FF2B5EF4-FFF2-40B4-BE49-F238E27FC236}">
                <a16:creationId xmlns:a16="http://schemas.microsoft.com/office/drawing/2014/main" id="{4E68CE1F-3ADD-7440-B3B7-52D37E328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6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6E4A9615-6176-D840-8E49-4011CDD1D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8" name="Title">
            <a:extLst>
              <a:ext uri="{FF2B5EF4-FFF2-40B4-BE49-F238E27FC236}">
                <a16:creationId xmlns:a16="http://schemas.microsoft.com/office/drawing/2014/main" id="{594A25FB-0B30-CD4F-9F1F-C888ADFFE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87064E1C-D3B7-0941-ACAA-0ABEDF9FDA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82112A44-AD7D-A448-B8C4-8D84E29C1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9B0993D6-6A88-9244-B29F-1B07E595749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86916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Yello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223D5A38-6D3E-E04C-9B86-307E44670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8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6E6F039A-9E5A-4966-9F6D-2F1FC1633F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C6E79C73-B5A5-4CCB-A2FD-89316344D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4F8DB197-47E8-42FC-804D-1DAE6A88D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11A78EDE-BFBA-4767-B0EA-ECB0EFEFE9D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0692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Ligh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AF5B6F6F-B21C-8A47-BC5A-E2D610866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8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2BDAA2D8-5093-4AC5-A822-552B62950D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1C0420A3-CBC2-4A90-A750-4EC5F6800D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E84F41DC-07EE-43D6-8417-FC3877420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6AB739F2-1647-4D6C-A30D-FE0DA4CF7AE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8155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Dark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3A1F3C75-E597-A74E-A4EB-632060ED0C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8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49E05388-DE14-4C5F-B34A-FDF8C3CDF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7B327C1-2CF2-4AD3-854A-D8D70ECFAE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D60E8CA8-EA23-4AC4-A8FE-7D81C8315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4235C2A3-33F1-42C2-B9D0-6A38ACE0B17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95817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B0C364F7-C9A9-3543-8C67-0AB8377F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7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3C1C0AD2-6EB6-41FE-99A8-6D2524ADF6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FCC9DD62-2B83-48DA-920B-569F905CB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9441F2F8-1F05-4070-B69A-E4B8C3B73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CFE95553-92B9-4DEC-B6DF-4ACD3E5C81B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62117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Dar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>
            <a:extLst>
              <a:ext uri="{FF2B5EF4-FFF2-40B4-BE49-F238E27FC236}">
                <a16:creationId xmlns:a16="http://schemas.microsoft.com/office/drawing/2014/main" id="{D76598CA-49A3-2848-A82F-ACA075D17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2" y="2799001"/>
            <a:ext cx="7751736" cy="1259999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E6A632F4-6E84-CB4F-BE84-9588C3724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3C25773D-8674-5D46-A543-0AA9BE229F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E39E4F6B-82CA-4D40-B7EC-A9EC37540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E6BFDBB5-C8D2-FD47-AA3A-0D7A5A73417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17172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8">
          <p15:clr>
            <a:srgbClr val="A4A3A4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go">
            <a:extLst>
              <a:ext uri="{FF2B5EF4-FFF2-40B4-BE49-F238E27FC236}">
                <a16:creationId xmlns:a16="http://schemas.microsoft.com/office/drawing/2014/main" id="{86F90434-8103-2241-9200-40973FE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2" y="2799001"/>
            <a:ext cx="7751737" cy="1259999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68D861E8-E799-4076-96D9-C878809AD7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D309A179-3EFA-4C3D-A690-A9CFA4799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7F1142F3-A2DE-403B-B2C1-DE2309A58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7" name="Date">
            <a:extLst>
              <a:ext uri="{FF2B5EF4-FFF2-40B4-BE49-F238E27FC236}">
                <a16:creationId xmlns:a16="http://schemas.microsoft.com/office/drawing/2014/main" id="{C8E2D44D-4885-4CB5-B868-CA77C9B1D1F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87937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Yello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">
            <a:extLst>
              <a:ext uri="{FF2B5EF4-FFF2-40B4-BE49-F238E27FC236}">
                <a16:creationId xmlns:a16="http://schemas.microsoft.com/office/drawing/2014/main" id="{41D2CC63-19F0-9842-93C8-A22B87D87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14" name="Guide 1">
            <a:extLst>
              <a:ext uri="{FF2B5EF4-FFF2-40B4-BE49-F238E27FC236}">
                <a16:creationId xmlns:a16="http://schemas.microsoft.com/office/drawing/2014/main" id="{0EED0CB1-99B3-1B46-8CEE-ED571B26E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Guide 2">
            <a:extLst>
              <a:ext uri="{FF2B5EF4-FFF2-40B4-BE49-F238E27FC236}">
                <a16:creationId xmlns:a16="http://schemas.microsoft.com/office/drawing/2014/main" id="{C4FB1C1B-4038-D244-8A91-661449C65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38D1E217-2F0B-4C8D-B501-E4DD3A078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EAF958C2-3A97-4D7E-8D7C-EB5B56C864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1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B953581D-EE4E-4CF7-B35A-DDB344570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05697F02-7F03-44C0-93A6-77ED4FF9F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70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EE9B94-C29F-4165-AE27-D49CB72F60C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Ampersand Supergraphic">
            <a:extLst>
              <a:ext uri="{FF2B5EF4-FFF2-40B4-BE49-F238E27FC236}">
                <a16:creationId xmlns:a16="http://schemas.microsoft.com/office/drawing/2014/main" id="{02FD0E76-3589-440B-AA15-C587A8271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FFB81EBC-1FC5-435B-9EAD-EFB3AA2F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65DFD60D-CB41-422D-B7ED-FBDE52E0A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4944526F-A442-46B1-A8C8-7122E88CA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CF42215-E457-4B69-A6E7-8D8FB2DF9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27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age">
            <a:extLst>
              <a:ext uri="{FF2B5EF4-FFF2-40B4-BE49-F238E27FC236}">
                <a16:creationId xmlns:a16="http://schemas.microsoft.com/office/drawing/2014/main" id="{09A9A90C-725E-489A-810C-836348D6C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14" name="Guide 1">
            <a:extLst>
              <a:ext uri="{FF2B5EF4-FFF2-40B4-BE49-F238E27FC236}">
                <a16:creationId xmlns:a16="http://schemas.microsoft.com/office/drawing/2014/main" id="{0EED0CB1-99B3-1B46-8CEE-ED571B26E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Guide 2">
            <a:extLst>
              <a:ext uri="{FF2B5EF4-FFF2-40B4-BE49-F238E27FC236}">
                <a16:creationId xmlns:a16="http://schemas.microsoft.com/office/drawing/2014/main" id="{C4FB1C1B-4038-D244-8A91-661449C65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26926380-48BA-4B80-82B8-F01B5E1A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FA77EE06-602A-4F00-B68B-7BACF8242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3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09808E31-77E1-483F-BB43-572915E65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B409CCFE-68EF-4FF2-A8E6-C27B07AE9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37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Light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EE9B94-C29F-4165-AE27-D49CB72F60C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Ampersand Supergraphic">
            <a:extLst>
              <a:ext uri="{FF2B5EF4-FFF2-40B4-BE49-F238E27FC236}">
                <a16:creationId xmlns:a16="http://schemas.microsoft.com/office/drawing/2014/main" id="{7B75244E-9375-4793-A158-5D415154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DA32CF08-6C18-4235-BC39-762723035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D85C45A9-EBE6-4548-92CC-579B07BBE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A920AFDA-8FBE-4083-933D-6CAC11375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8040A584-F327-4648-B89A-35F388ECA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32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Yello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223D5A38-6D3E-E04C-9B86-307E44670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131" y="2799000"/>
            <a:ext cx="7751738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6E6F039A-9E5A-4966-9F6D-2F1FC1633F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C6E79C73-B5A5-4CCB-A2FD-89316344D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4F8DB197-47E8-42FC-804D-1DAE6A88D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11A78EDE-BFBA-4767-B0EA-ECB0EFEFE9D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1678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">
            <a:extLst>
              <a:ext uri="{FF2B5EF4-FFF2-40B4-BE49-F238E27FC236}">
                <a16:creationId xmlns:a16="http://schemas.microsoft.com/office/drawing/2014/main" id="{41D2CC63-19F0-9842-93C8-A22B87D87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A0961424-B34F-4015-B61F-DBC95FE6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3521819A-6907-48A8-8BE9-54BB8172F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5B339D12-4644-48FF-80E1-386BF647C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0FA496B-8CAB-4B8B-B316-6636BC267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5" name="Guide 1">
            <a:extLst>
              <a:ext uri="{FF2B5EF4-FFF2-40B4-BE49-F238E27FC236}">
                <a16:creationId xmlns:a16="http://schemas.microsoft.com/office/drawing/2014/main" id="{4C8955AD-952F-40E9-A088-5E37B38E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DE9FA528-0CF9-4CD6-8834-D60AEF39E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1248754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Dark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687E2D-0511-4B1A-A289-3A47A564B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15" name="Ampersand Supergraphic">
            <a:extLst>
              <a:ext uri="{FF2B5EF4-FFF2-40B4-BE49-F238E27FC236}">
                <a16:creationId xmlns:a16="http://schemas.microsoft.com/office/drawing/2014/main" id="{2D3290F4-B1E0-444C-ACBA-A4B387462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6" name="Logo">
            <a:extLst>
              <a:ext uri="{FF2B5EF4-FFF2-40B4-BE49-F238E27FC236}">
                <a16:creationId xmlns:a16="http://schemas.microsoft.com/office/drawing/2014/main" id="{DE79D82F-97A5-47C1-8A3B-224ECA2B5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3C44D5FA-C499-4A0A-AD0B-FF5D4D6F1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1724BE26-934E-459F-AE52-0B9E3D426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4F4668A1-F7EE-4ACC-98CF-382BDF458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8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mage">
            <a:extLst>
              <a:ext uri="{FF2B5EF4-FFF2-40B4-BE49-F238E27FC236}">
                <a16:creationId xmlns:a16="http://schemas.microsoft.com/office/drawing/2014/main" id="{77C4593B-B083-4BE8-8FD7-1BD006A4B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5847550E-8ED6-4CA3-88B0-EEFB07F99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3" name="Title">
            <a:extLst>
              <a:ext uri="{FF2B5EF4-FFF2-40B4-BE49-F238E27FC236}">
                <a16:creationId xmlns:a16="http://schemas.microsoft.com/office/drawing/2014/main" id="{0109F4C6-AE71-493F-9848-3627B3FFB4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4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AE3DF6A4-1394-4C30-B757-BE59EAF7E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9A426920-9CCE-429D-AF2B-59D9D7BE9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0" name="Guide 1">
            <a:extLst>
              <a:ext uri="{FF2B5EF4-FFF2-40B4-BE49-F238E27FC236}">
                <a16:creationId xmlns:a16="http://schemas.microsoft.com/office/drawing/2014/main" id="{A101E916-42D5-43BC-941D-42C36F341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dark blue, purple or dark green</a:t>
            </a:r>
          </a:p>
        </p:txBody>
      </p:sp>
      <p:sp>
        <p:nvSpPr>
          <p:cNvPr id="21" name="Guide 2">
            <a:extLst>
              <a:ext uri="{FF2B5EF4-FFF2-40B4-BE49-F238E27FC236}">
                <a16:creationId xmlns:a16="http://schemas.microsoft.com/office/drawing/2014/main" id="{AB0075D5-F5E8-4D57-855E-55164ED70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1329494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CB2A971-DBB8-421E-BD92-DBE8B7169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25" name="Ampersand Supergraphic">
            <a:extLst>
              <a:ext uri="{FF2B5EF4-FFF2-40B4-BE49-F238E27FC236}">
                <a16:creationId xmlns:a16="http://schemas.microsoft.com/office/drawing/2014/main" id="{BB11C8F0-8716-48EC-A9A6-AB8F33B0A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30" name="Logo">
            <a:extLst>
              <a:ext uri="{FF2B5EF4-FFF2-40B4-BE49-F238E27FC236}">
                <a16:creationId xmlns:a16="http://schemas.microsoft.com/office/drawing/2014/main" id="{9E34641E-F7C8-49FD-AEB6-50BEF9503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31" name="Title">
            <a:extLst>
              <a:ext uri="{FF2B5EF4-FFF2-40B4-BE49-F238E27FC236}">
                <a16:creationId xmlns:a16="http://schemas.microsoft.com/office/drawing/2014/main" id="{EF6FBE05-0B54-4789-B3E0-FB6284AA4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32" name="Footer">
            <a:extLst>
              <a:ext uri="{FF2B5EF4-FFF2-40B4-BE49-F238E27FC236}">
                <a16:creationId xmlns:a16="http://schemas.microsoft.com/office/drawing/2014/main" id="{2C665A2E-B0CF-42DE-AB75-0475DAA2B0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33" name="Slide Number">
            <a:extLst>
              <a:ext uri="{FF2B5EF4-FFF2-40B4-BE49-F238E27FC236}">
                <a16:creationId xmlns:a16="http://schemas.microsoft.com/office/drawing/2014/main" id="{A644AA9A-2EC8-494B-B50D-247C0C7A7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38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>
            <a:extLst>
              <a:ext uri="{FF2B5EF4-FFF2-40B4-BE49-F238E27FC236}">
                <a16:creationId xmlns:a16="http://schemas.microsoft.com/office/drawing/2014/main" id="{ADF848A0-0206-4145-A72A-B553CB7CD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23" name="Logo">
            <a:extLst>
              <a:ext uri="{FF2B5EF4-FFF2-40B4-BE49-F238E27FC236}">
                <a16:creationId xmlns:a16="http://schemas.microsoft.com/office/drawing/2014/main" id="{310B9CE6-465C-4307-A35F-F68636605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68CA043C-C62A-4E4C-8456-2B0FED617E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bg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25" name="Footer">
            <a:extLst>
              <a:ext uri="{FF2B5EF4-FFF2-40B4-BE49-F238E27FC236}">
                <a16:creationId xmlns:a16="http://schemas.microsoft.com/office/drawing/2014/main" id="{7779F446-FE8E-42A0-88F0-07AF310A0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88FBAB3C-EC1B-433A-A3C7-ABA07111C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7" name="Guide 1">
            <a:extLst>
              <a:ext uri="{FF2B5EF4-FFF2-40B4-BE49-F238E27FC236}">
                <a16:creationId xmlns:a16="http://schemas.microsoft.com/office/drawing/2014/main" id="{85D56629-34D7-438F-9BA9-14D5E3AF9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dark blue, purple or dark green</a:t>
            </a:r>
          </a:p>
        </p:txBody>
      </p:sp>
      <p:sp>
        <p:nvSpPr>
          <p:cNvPr id="28" name="Guide 2">
            <a:extLst>
              <a:ext uri="{FF2B5EF4-FFF2-40B4-BE49-F238E27FC236}">
                <a16:creationId xmlns:a16="http://schemas.microsoft.com/office/drawing/2014/main" id="{B058CBCE-41AB-4031-B253-C247973FC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1665361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Dark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AB5361-31BB-4C20-A686-FF8424DD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14" name="Ampersand Supergraphic">
            <a:extLst>
              <a:ext uri="{FF2B5EF4-FFF2-40B4-BE49-F238E27FC236}">
                <a16:creationId xmlns:a16="http://schemas.microsoft.com/office/drawing/2014/main" id="{5ED40432-897F-48AB-9AD0-26151AC52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5" name="Logo">
            <a:extLst>
              <a:ext uri="{FF2B5EF4-FFF2-40B4-BE49-F238E27FC236}">
                <a16:creationId xmlns:a16="http://schemas.microsoft.com/office/drawing/2014/main" id="{732F7CE3-F0C9-481E-897F-5ACE1EF07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0DA52DEC-3BCD-4C3B-96C9-849E6006E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4FBEA01C-BECB-4CDF-868C-7D50AC61F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66EB5225-AA92-455C-8EF7-4F3AEF449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03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1D2CC63-19F0-9842-93C8-A22B87D87A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DA893D2D-3095-194A-ACC1-03772380A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6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0693A5-1BC1-0443-A611-001631FA980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EED0CB1-99B3-1B46-8CEE-ED571B26E92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FB1C1B-4038-D244-8A91-661449C65332}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sp>
        <p:nvSpPr>
          <p:cNvPr id="10" name="Slide Number Placeholder 40">
            <a:extLst>
              <a:ext uri="{FF2B5EF4-FFF2-40B4-BE49-F238E27FC236}">
                <a16:creationId xmlns:a16="http://schemas.microsoft.com/office/drawing/2014/main" id="{ACC79FAF-DA67-D946-B58A-ED0910250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B030F86-E768-6F48-9C11-7323F0FCF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2140440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mpersand Supergraphic">
            <a:extLst>
              <a:ext uri="{FF2B5EF4-FFF2-40B4-BE49-F238E27FC236}">
                <a16:creationId xmlns:a16="http://schemas.microsoft.com/office/drawing/2014/main" id="{42AA899D-52E8-234C-AC77-07168D2AA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8" name="Logo">
            <a:extLst>
              <a:ext uri="{FF2B5EF4-FFF2-40B4-BE49-F238E27FC236}">
                <a16:creationId xmlns:a16="http://schemas.microsoft.com/office/drawing/2014/main" id="{A806D06F-9D7D-1C49-84FF-0C37CF425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Guide">
            <a:extLst>
              <a:ext uri="{FF2B5EF4-FFF2-40B4-BE49-F238E27FC236}">
                <a16:creationId xmlns:a16="http://schemas.microsoft.com/office/drawing/2014/main" id="{69EE9B94-C29F-4165-AE27-D49CB72F6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F93EE3-A4E3-41E5-BDE6-39BD8CB40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E2CEEE0F-7F37-2B42-9992-C72C88A61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4CC23A97-CB5E-8E42-906D-4CE8CC071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69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ackground">
            <a:extLst>
              <a:ext uri="{FF2B5EF4-FFF2-40B4-BE49-F238E27FC236}">
                <a16:creationId xmlns:a16="http://schemas.microsoft.com/office/drawing/2014/main" id="{E696DACA-3946-4EA5-99B9-F92EF90E6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27" y="0"/>
            <a:ext cx="12193728" cy="6858000"/>
          </a:xfrm>
          <a:custGeom>
            <a:avLst/>
            <a:gdLst>
              <a:gd name="connsiteX0" fmla="*/ 0 w 12193728"/>
              <a:gd name="connsiteY0" fmla="*/ 0 h 6858000"/>
              <a:gd name="connsiteX1" fmla="*/ 541477 w 12193728"/>
              <a:gd name="connsiteY1" fmla="*/ 0 h 6858000"/>
              <a:gd name="connsiteX2" fmla="*/ 541477 w 12193728"/>
              <a:gd name="connsiteY2" fmla="*/ 180000 h 6858000"/>
              <a:gd name="connsiteX3" fmla="*/ 3686065 w 12193728"/>
              <a:gd name="connsiteY3" fmla="*/ 180000 h 6858000"/>
              <a:gd name="connsiteX4" fmla="*/ 3686065 w 12193728"/>
              <a:gd name="connsiteY4" fmla="*/ 0 h 6858000"/>
              <a:gd name="connsiteX5" fmla="*/ 6088924 w 12193728"/>
              <a:gd name="connsiteY5" fmla="*/ 0 h 6858000"/>
              <a:gd name="connsiteX6" fmla="*/ 12193727 w 12193728"/>
              <a:gd name="connsiteY6" fmla="*/ 0 h 6858000"/>
              <a:gd name="connsiteX7" fmla="*/ 12193728 w 12193728"/>
              <a:gd name="connsiteY7" fmla="*/ 0 h 6858000"/>
              <a:gd name="connsiteX8" fmla="*/ 12193728 w 12193728"/>
              <a:gd name="connsiteY8" fmla="*/ 6858000 h 6858000"/>
              <a:gd name="connsiteX9" fmla="*/ 12193727 w 12193728"/>
              <a:gd name="connsiteY9" fmla="*/ 6858000 h 6858000"/>
              <a:gd name="connsiteX10" fmla="*/ 3686065 w 12193728"/>
              <a:gd name="connsiteY10" fmla="*/ 6858000 h 6858000"/>
              <a:gd name="connsiteX11" fmla="*/ 541477 w 12193728"/>
              <a:gd name="connsiteY11" fmla="*/ 6858000 h 6858000"/>
              <a:gd name="connsiteX12" fmla="*/ 1727 w 12193728"/>
              <a:gd name="connsiteY12" fmla="*/ 6858000 h 6858000"/>
              <a:gd name="connsiteX13" fmla="*/ 0 w 12193728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3728" h="6858000">
                <a:moveTo>
                  <a:pt x="0" y="0"/>
                </a:moveTo>
                <a:lnTo>
                  <a:pt x="541477" y="0"/>
                </a:lnTo>
                <a:lnTo>
                  <a:pt x="541477" y="180000"/>
                </a:lnTo>
                <a:lnTo>
                  <a:pt x="3686065" y="180000"/>
                </a:lnTo>
                <a:lnTo>
                  <a:pt x="3686065" y="0"/>
                </a:lnTo>
                <a:lnTo>
                  <a:pt x="6088924" y="0"/>
                </a:lnTo>
                <a:lnTo>
                  <a:pt x="12193727" y="0"/>
                </a:lnTo>
                <a:lnTo>
                  <a:pt x="12193728" y="0"/>
                </a:lnTo>
                <a:lnTo>
                  <a:pt x="12193728" y="6858000"/>
                </a:lnTo>
                <a:lnTo>
                  <a:pt x="12193727" y="6858000"/>
                </a:lnTo>
                <a:lnTo>
                  <a:pt x="3686065" y="6858000"/>
                </a:lnTo>
                <a:lnTo>
                  <a:pt x="541477" y="6858000"/>
                </a:lnTo>
                <a:lnTo>
                  <a:pt x="1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err="1">
              <a:solidFill>
                <a:schemeClr val="tx1"/>
              </a:solidFill>
            </a:endParaRPr>
          </a:p>
        </p:txBody>
      </p:sp>
      <p:sp>
        <p:nvSpPr>
          <p:cNvPr id="32" name="Guide">
            <a:extLst>
              <a:ext uri="{FF2B5EF4-FFF2-40B4-BE49-F238E27FC236}">
                <a16:creationId xmlns:a16="http://schemas.microsoft.com/office/drawing/2014/main" id="{B5F07915-0379-2740-86A2-6586EFEDF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21" name="Headline">
            <a:extLst>
              <a:ext uri="{FF2B5EF4-FFF2-40B4-BE49-F238E27FC236}">
                <a16:creationId xmlns:a16="http://schemas.microsoft.com/office/drawing/2014/main" id="{25A90C3C-CAB9-C145-9072-FB4F0F79C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3144338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agenda title here in DM Serif Display</a:t>
            </a:r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187EA9A9-CD70-4BF9-ABFD-09BEF5E35E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24338" y="1265101"/>
            <a:ext cx="7427913" cy="4327798"/>
          </a:xfrm>
        </p:spPr>
        <p:txBody>
          <a:bodyPr anchor="ctr"/>
          <a:lstStyle>
            <a:lvl1pPr marL="270000" indent="-270000">
              <a:spcAft>
                <a:spcPts val="1800"/>
              </a:spcAft>
              <a:buClr>
                <a:schemeClr val="accent6"/>
              </a:buClr>
              <a:buFont typeface="System Font Regular"/>
              <a:buChar char="+"/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/>
              <a:t>Place agenda item here, use indent for next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ource">
            <a:extLst>
              <a:ext uri="{FF2B5EF4-FFF2-40B4-BE49-F238E27FC236}">
                <a16:creationId xmlns:a16="http://schemas.microsoft.com/office/drawing/2014/main" id="{BB394820-478B-4D4C-B681-AC88835E576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2416B84A-A62E-2048-8E72-AFB6841390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855639F-F250-FA49-8670-CCCDC5E10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28" name="Ampersand Roundel">
            <a:extLst>
              <a:ext uri="{FF2B5EF4-FFF2-40B4-BE49-F238E27FC236}">
                <a16:creationId xmlns:a16="http://schemas.microsoft.com/office/drawing/2014/main" id="{C6DC8C44-CA93-4148-A8F2-2E4174695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9" name="Roundel">
              <a:extLst>
                <a:ext uri="{FF2B5EF4-FFF2-40B4-BE49-F238E27FC236}">
                  <a16:creationId xmlns:a16="http://schemas.microsoft.com/office/drawing/2014/main" id="{763DA672-FFC3-49E0-8A28-F1B84ABA0404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30" name="Ampersand">
              <a:extLst>
                <a:ext uri="{FF2B5EF4-FFF2-40B4-BE49-F238E27FC236}">
                  <a16:creationId xmlns:a16="http://schemas.microsoft.com/office/drawing/2014/main" id="{F90E6393-7DF8-4EAF-B2FE-8ABC513A98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8475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3" pos="2320">
          <p15:clr>
            <a:srgbClr val="A4A3A4"/>
          </p15:clr>
        </p15:guide>
      </p15:sldGuideLst>
    </p:ext>
  </p:extLs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0570365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your headline here in DM Serif Display </a:t>
            </a: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C2332492-7149-4F4D-89FC-007CC9B2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22154"/>
            <a:ext cx="11112000" cy="4335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Source">
            <a:extLst>
              <a:ext uri="{FF2B5EF4-FFF2-40B4-BE49-F238E27FC236}">
                <a16:creationId xmlns:a16="http://schemas.microsoft.com/office/drawing/2014/main" id="{AA5B81AB-B35B-1B40-8000-A0E40CA86F0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7" name="Footer Placeholder">
            <a:extLst>
              <a:ext uri="{FF2B5EF4-FFF2-40B4-BE49-F238E27FC236}">
                <a16:creationId xmlns:a16="http://schemas.microsoft.com/office/drawing/2014/main" id="{AE1DAE27-D0ED-6040-9197-911489E3D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C39DB9-6E5D-0A45-873F-3DEA78CB1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8" name="Ampersand Roundel">
            <a:extLst>
              <a:ext uri="{FF2B5EF4-FFF2-40B4-BE49-F238E27FC236}">
                <a16:creationId xmlns:a16="http://schemas.microsoft.com/office/drawing/2014/main" id="{54CF0E07-8D23-421C-9514-FFDDE653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9E80641A-0F5F-4BA6-8261-3C68BE2FC34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D6729C5D-4305-4E18-926D-0EDFA6B69C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286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Ligh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AF5B6F6F-B21C-8A47-BC5A-E2D610866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131" y="2799000"/>
            <a:ext cx="7751738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2BDAA2D8-5093-4AC5-A822-552B62950D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1C0420A3-CBC2-4A90-A750-4EC5F6800D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E84F41DC-07EE-43D6-8417-FC3877420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6AB739F2-1647-4D6C-A30D-FE0DA4CF7AE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72120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with Left Bar,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F2D816CA-EC1E-40B2-9694-0C5C88069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2" name="Background">
              <a:extLst>
                <a:ext uri="{FF2B5EF4-FFF2-40B4-BE49-F238E27FC236}">
                  <a16:creationId xmlns:a16="http://schemas.microsoft.com/office/drawing/2014/main" id="{E2BCBE9C-7E1A-904E-A11E-B51B267194FA}"/>
                </a:ext>
              </a:extLst>
            </p:cNvPr>
            <p:cNvSpPr/>
            <p:nvPr userDrawn="1"/>
          </p:nvSpPr>
          <p:spPr>
            <a:xfrm>
              <a:off x="180002" y="1"/>
              <a:ext cx="1201199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" name="Background">
              <a:extLst>
                <a:ext uri="{FF2B5EF4-FFF2-40B4-BE49-F238E27FC236}">
                  <a16:creationId xmlns:a16="http://schemas.microsoft.com/office/drawing/2014/main" id="{8D63E351-67DC-4202-99B8-93577735BB38}"/>
                </a:ext>
              </a:extLst>
            </p:cNvPr>
            <p:cNvSpPr/>
            <p:nvPr userDrawn="1"/>
          </p:nvSpPr>
          <p:spPr>
            <a:xfrm>
              <a:off x="0" y="0"/>
              <a:ext cx="12192000" cy="5400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1" name="Background">
              <a:extLst>
                <a:ext uri="{FF2B5EF4-FFF2-40B4-BE49-F238E27FC236}">
                  <a16:creationId xmlns:a16="http://schemas.microsoft.com/office/drawing/2014/main" id="{7C215132-E705-4AE8-87FE-825342EA6CC7}"/>
                </a:ext>
              </a:extLst>
            </p:cNvPr>
            <p:cNvSpPr/>
            <p:nvPr userDrawn="1"/>
          </p:nvSpPr>
          <p:spPr>
            <a:xfrm>
              <a:off x="0" y="6318250"/>
              <a:ext cx="12192000" cy="53975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5" name="Headline">
            <a:extLst>
              <a:ext uri="{FF2B5EF4-FFF2-40B4-BE49-F238E27FC236}">
                <a16:creationId xmlns:a16="http://schemas.microsoft.com/office/drawing/2014/main" id="{E3DB0C22-D3E7-C04D-9750-A2E80052D3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595438" y="1455846"/>
            <a:ext cx="9001124" cy="3960002"/>
          </a:xfrm>
        </p:spPr>
        <p:txBody>
          <a:bodyPr anchor="ctr"/>
          <a:lstStyle>
            <a:lvl1pPr marL="0" indent="0">
              <a:lnSpc>
                <a:spcPct val="90000"/>
              </a:lnSpc>
              <a:spcAft>
                <a:spcPts val="1200"/>
              </a:spcAft>
              <a:buNone/>
              <a:defRPr sz="5400" b="0">
                <a:latin typeface="+mj-lt"/>
              </a:defRPr>
            </a:lvl1pPr>
            <a:lvl2pPr marL="0" indent="0">
              <a:buNone/>
              <a:defRPr sz="6600">
                <a:latin typeface="+mj-lt"/>
              </a:defRPr>
            </a:lvl2pPr>
            <a:lvl3pPr marL="0" indent="0">
              <a:buNone/>
              <a:defRPr sz="6600">
                <a:latin typeface="+mj-lt"/>
              </a:defRPr>
            </a:lvl3pPr>
            <a:lvl4pPr marL="0" indent="0">
              <a:buNone/>
              <a:defRPr sz="6600">
                <a:latin typeface="+mj-lt"/>
              </a:defRPr>
            </a:lvl4pPr>
            <a:lvl5pPr marL="0" indent="0">
              <a:buNone/>
              <a:defRPr sz="6600">
                <a:latin typeface="+mj-lt"/>
              </a:defRPr>
            </a:lvl5pPr>
          </a:lstStyle>
          <a:p>
            <a:pPr lvl="0"/>
            <a:r>
              <a:rPr lang="en-GB"/>
              <a:t>Place your headline/key message here in DM Serif Display 54pt</a:t>
            </a:r>
          </a:p>
        </p:txBody>
      </p:sp>
      <p:sp>
        <p:nvSpPr>
          <p:cNvPr id="14" name="Source">
            <a:extLst>
              <a:ext uri="{FF2B5EF4-FFF2-40B4-BE49-F238E27FC236}">
                <a16:creationId xmlns:a16="http://schemas.microsoft.com/office/drawing/2014/main" id="{E88022F7-7097-924A-BBD8-5F30B851FD4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2373B887-5EC7-D347-8DFD-C7078F489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3984CC-F46F-FD4E-9380-AA62F6759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7" name="Ampersand Roundel">
            <a:extLst>
              <a:ext uri="{FF2B5EF4-FFF2-40B4-BE49-F238E27FC236}">
                <a16:creationId xmlns:a16="http://schemas.microsoft.com/office/drawing/2014/main" id="{AD74AFDE-F903-4D65-B64C-A5D86D9C5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8" name="Roundel">
              <a:extLst>
                <a:ext uri="{FF2B5EF4-FFF2-40B4-BE49-F238E27FC236}">
                  <a16:creationId xmlns:a16="http://schemas.microsoft.com/office/drawing/2014/main" id="{2325CEAB-C726-4FC9-AFF7-6487BBACFA7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9" name="Ampersand">
              <a:extLst>
                <a:ext uri="{FF2B5EF4-FFF2-40B4-BE49-F238E27FC236}">
                  <a16:creationId xmlns:a16="http://schemas.microsoft.com/office/drawing/2014/main" id="{95779872-54CD-45FB-816F-B744A711B4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3" name="Guide">
            <a:extLst>
              <a:ext uri="{FF2B5EF4-FFF2-40B4-BE49-F238E27FC236}">
                <a16:creationId xmlns:a16="http://schemas.microsoft.com/office/drawing/2014/main" id="{BB1291DA-FE76-4070-B029-AFB7BB83C3A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side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</p:spTree>
    <p:extLst>
      <p:ext uri="{BB962C8B-B14F-4D97-AF65-F5344CB8AC3E}">
        <p14:creationId xmlns:p14="http://schemas.microsoft.com/office/powerpoint/2010/main" val="3522411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675">
          <p15:clr>
            <a:srgbClr val="A4A3A4"/>
          </p15:clr>
        </p15:guide>
      </p15:sldGuideLst>
    </p:ext>
  </p:extLs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Large Headline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uide">
            <a:extLst>
              <a:ext uri="{FF2B5EF4-FFF2-40B4-BE49-F238E27FC236}">
                <a16:creationId xmlns:a16="http://schemas.microsoft.com/office/drawing/2014/main" id="{776CB9FB-DB9C-4944-8BD0-6BF190AA3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2" name="Image">
            <a:extLst>
              <a:ext uri="{FF2B5EF4-FFF2-40B4-BE49-F238E27FC236}">
                <a16:creationId xmlns:a16="http://schemas.microsoft.com/office/drawing/2014/main" id="{9EE1D3C7-8747-4B57-AAE1-D9719961CCB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/>
            </a:lvl1pPr>
          </a:lstStyle>
          <a:p>
            <a:r>
              <a:rPr lang="en-GB"/>
              <a:t>Add media here then ‘Send to Back’</a:t>
            </a:r>
            <a:endParaRPr lang="en-US"/>
          </a:p>
        </p:txBody>
      </p:sp>
      <p:sp>
        <p:nvSpPr>
          <p:cNvPr id="17" name="Headline">
            <a:extLst>
              <a:ext uri="{FF2B5EF4-FFF2-40B4-BE49-F238E27FC236}">
                <a16:creationId xmlns:a16="http://schemas.microsoft.com/office/drawing/2014/main" id="{C5CBF908-2D76-432B-B6A0-2E5F5AB498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749" y="1442152"/>
            <a:ext cx="11112000" cy="3960002"/>
          </a:xfrm>
        </p:spPr>
        <p:txBody>
          <a:bodyPr rIns="180000" anchor="ctr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6000">
                <a:latin typeface="+mj-lt"/>
              </a:defRPr>
            </a:lvl1pPr>
            <a:lvl2pPr marL="27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/>
              <a:t>Headline here in DM Serif Display 60pt</a:t>
            </a:r>
          </a:p>
        </p:txBody>
      </p:sp>
      <p:sp>
        <p:nvSpPr>
          <p:cNvPr id="19" name="Source">
            <a:extLst>
              <a:ext uri="{FF2B5EF4-FFF2-40B4-BE49-F238E27FC236}">
                <a16:creationId xmlns:a16="http://schemas.microsoft.com/office/drawing/2014/main" id="{795B90A5-15A2-F14E-90BC-EA72C960F33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1" name="Footer">
            <a:extLst>
              <a:ext uri="{FF2B5EF4-FFF2-40B4-BE49-F238E27FC236}">
                <a16:creationId xmlns:a16="http://schemas.microsoft.com/office/drawing/2014/main" id="{E8B9E1DD-5F32-F840-A666-F36D6DA4F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A8C9C893-7A90-2E4A-BF5B-44A58184B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1" name="Ampersand Roundel">
            <a:extLst>
              <a:ext uri="{FF2B5EF4-FFF2-40B4-BE49-F238E27FC236}">
                <a16:creationId xmlns:a16="http://schemas.microsoft.com/office/drawing/2014/main" id="{05E599E0-4224-4492-A348-3FA3BB873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2" name="Roundel">
              <a:extLst>
                <a:ext uri="{FF2B5EF4-FFF2-40B4-BE49-F238E27FC236}">
                  <a16:creationId xmlns:a16="http://schemas.microsoft.com/office/drawing/2014/main" id="{03AAEEEE-2F9F-48D9-B193-F07342B921D0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3" name="Ampersand">
              <a:extLst>
                <a:ext uri="{FF2B5EF4-FFF2-40B4-BE49-F238E27FC236}">
                  <a16:creationId xmlns:a16="http://schemas.microsoft.com/office/drawing/2014/main" id="{ABAD8C6A-998F-4777-B86D-0998D87DB5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8668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Left Content Right,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ackground">
            <a:extLst>
              <a:ext uri="{FF2B5EF4-FFF2-40B4-BE49-F238E27FC236}">
                <a16:creationId xmlns:a16="http://schemas.microsoft.com/office/drawing/2014/main" id="{6674AED2-B1BF-1D45-98B6-500707A66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68AF5261-0CDB-9440-BF77-728A09ED4059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84567D-4E89-1640-9A7B-C29500D6D25D}"/>
                </a:ext>
              </a:extLst>
            </p:cNvPr>
            <p:cNvSpPr/>
            <p:nvPr userDrawn="1"/>
          </p:nvSpPr>
          <p:spPr>
            <a:xfrm>
              <a:off x="5556248" y="0"/>
              <a:ext cx="6635751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445159A-3105-414E-A7A3-95D0F12104FC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32" name="Guide">
            <a:extLst>
              <a:ext uri="{FF2B5EF4-FFF2-40B4-BE49-F238E27FC236}">
                <a16:creationId xmlns:a16="http://schemas.microsoft.com/office/drawing/2014/main" id="{B5F07915-0379-2740-86A2-6586EFEDF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17" name="Headline">
            <a:extLst>
              <a:ext uri="{FF2B5EF4-FFF2-40B4-BE49-F238E27FC236}">
                <a16:creationId xmlns:a16="http://schemas.microsoft.com/office/drawing/2014/main" id="{0FA8437C-CFFE-D541-AFBF-0467E21542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749" y="1657351"/>
            <a:ext cx="5016500" cy="3543298"/>
          </a:xfrm>
        </p:spPr>
        <p:txBody>
          <a:bodyPr rIns="180000" anchor="ctr"/>
          <a:lstStyle>
            <a:lvl1pPr marL="0" indent="0" algn="l" defTabSz="806846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48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 noProof="0"/>
              <a:t>Short headline here in DM Serif Display 48pt</a:t>
            </a: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5CF44490-6B79-BC44-92DA-F99AEC7242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539425"/>
            <a:ext cx="5556251" cy="5779150"/>
          </a:xfrm>
        </p:spPr>
        <p:txBody>
          <a:bodyPr anchor="ctr"/>
          <a:lstStyle>
            <a:lvl1pPr>
              <a:spcAft>
                <a:spcPts val="1800"/>
              </a:spcAft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Source">
            <a:extLst>
              <a:ext uri="{FF2B5EF4-FFF2-40B4-BE49-F238E27FC236}">
                <a16:creationId xmlns:a16="http://schemas.microsoft.com/office/drawing/2014/main" id="{8FA46A3F-FEF1-A24E-AA05-198CD179B32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2" name="Footer">
            <a:extLst>
              <a:ext uri="{FF2B5EF4-FFF2-40B4-BE49-F238E27FC236}">
                <a16:creationId xmlns:a16="http://schemas.microsoft.com/office/drawing/2014/main" id="{C09B978A-8D42-424A-9D8C-5680351E1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1" name="Slide Number">
            <a:extLst>
              <a:ext uri="{FF2B5EF4-FFF2-40B4-BE49-F238E27FC236}">
                <a16:creationId xmlns:a16="http://schemas.microsoft.com/office/drawing/2014/main" id="{C34E1E13-D9D3-D94C-9AE6-0DC549D90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8" name="Ampersand Roundel">
            <a:extLst>
              <a:ext uri="{FF2B5EF4-FFF2-40B4-BE49-F238E27FC236}">
                <a16:creationId xmlns:a16="http://schemas.microsoft.com/office/drawing/2014/main" id="{850947AE-461C-4BDB-BFEF-788B63A03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5AAACA05-0BD0-4C91-9799-7F2FBBF96A58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4CE2E8D3-9ABB-49FA-897B-8ED33F744C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48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5" pos="3840">
          <p15:clr>
            <a:srgbClr val="A4A3A4"/>
          </p15:clr>
        </p15:guide>
      </p15:sldGuideLst>
    </p:ext>
  </p:extLs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-Third Right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ackground">
            <a:extLst>
              <a:ext uri="{FF2B5EF4-FFF2-40B4-BE49-F238E27FC236}">
                <a16:creationId xmlns:a16="http://schemas.microsoft.com/office/drawing/2014/main" id="{C96B08B0-4CD5-4B64-9712-06A78AE03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07BFAC47-B523-49B8-89E2-C088B4A653DA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72DFBA-9B95-4BC1-9B22-F33667C75D6B}"/>
                </a:ext>
              </a:extLst>
            </p:cNvPr>
            <p:cNvSpPr/>
            <p:nvPr userDrawn="1"/>
          </p:nvSpPr>
          <p:spPr>
            <a:xfrm>
              <a:off x="3684338" y="0"/>
              <a:ext cx="8507662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E74649-A487-4EDA-8D62-4B101F9C94ED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Headline">
            <a:extLst>
              <a:ext uri="{FF2B5EF4-FFF2-40B4-BE49-F238E27FC236}">
                <a16:creationId xmlns:a16="http://schemas.microsoft.com/office/drawing/2014/main" id="{07681CC0-B4D3-456B-845A-14352AAE27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1"/>
            <a:ext cx="3144336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dirty="0">
                <a:solidFill>
                  <a:schemeClr val="tx1"/>
                </a:solidFill>
                <a:latin typeface="DM Serif Display" pitchFamily="2" charset="0"/>
                <a:ea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31" name="Text">
            <a:extLst>
              <a:ext uri="{FF2B5EF4-FFF2-40B4-BE49-F238E27FC236}">
                <a16:creationId xmlns:a16="http://schemas.microsoft.com/office/drawing/2014/main" id="{DE21D1AB-DE90-40F4-AC7C-F0E829CFDC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3144337" cy="3414101"/>
          </a:xfrm>
          <a:prstGeom prst="rect">
            <a:avLst/>
          </a:prstGeom>
        </p:spPr>
        <p:txBody>
          <a:bodyPr anchor="t"/>
          <a:lstStyle>
            <a:lvl1pPr mar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  <a:defRPr lang="en-GB" sz="1100" b="0" i="0" kern="1200" cap="none" baseline="0" dirty="0" smtClean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 defTabSz="270000">
              <a:spcAft>
                <a:spcPts val="600"/>
              </a:spcAft>
              <a:buFont typeface="Arial" panose="020B0604020202020204" pitchFamily="34" charset="0"/>
              <a:buChar char="•"/>
              <a:defRPr lang="en-GB" sz="11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defTabSz="2700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100"/>
            </a:lvl3pPr>
            <a:lvl4pPr marL="540000" indent="-180000" defTabSz="270000">
              <a:spcAft>
                <a:spcPts val="600"/>
              </a:spcAft>
              <a:buClrTx/>
              <a:defRPr sz="1100"/>
            </a:lvl4pPr>
            <a:lvl5pPr marL="720000" indent="-180000" defTabSz="270000">
              <a:spcAft>
                <a:spcPts val="600"/>
              </a:spcAft>
              <a:buClrTx/>
              <a:defRPr sz="11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Place text here in 11pt for long paragraphs or 18pt if short, use indent for more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32" name="Image">
            <a:extLst>
              <a:ext uri="{FF2B5EF4-FFF2-40B4-BE49-F238E27FC236}">
                <a16:creationId xmlns:a16="http://schemas.microsoft.com/office/drawing/2014/main" id="{E1BF4602-030C-49E2-8BC4-A015E6FF59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224339" y="0"/>
            <a:ext cx="7967662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r>
              <a:rPr lang="en-GB"/>
              <a:t>Add image, then ‘Send to Back’</a:t>
            </a:r>
          </a:p>
        </p:txBody>
      </p:sp>
      <p:sp>
        <p:nvSpPr>
          <p:cNvPr id="33" name="Source">
            <a:extLst>
              <a:ext uri="{FF2B5EF4-FFF2-40B4-BE49-F238E27FC236}">
                <a16:creationId xmlns:a16="http://schemas.microsoft.com/office/drawing/2014/main" id="{FA9D166D-B130-491E-A9E1-98C5CC49802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34" name="Footer">
            <a:extLst>
              <a:ext uri="{FF2B5EF4-FFF2-40B4-BE49-F238E27FC236}">
                <a16:creationId xmlns:a16="http://schemas.microsoft.com/office/drawing/2014/main" id="{C37CB987-2983-4577-AEC7-F9797616C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35" name="Slide Number">
            <a:extLst>
              <a:ext uri="{FF2B5EF4-FFF2-40B4-BE49-F238E27FC236}">
                <a16:creationId xmlns:a16="http://schemas.microsoft.com/office/drawing/2014/main" id="{949EDA5F-B9EB-4054-B9D2-68FC50473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84A72AE5-1916-3647-B5B2-BBFDDD31A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17" name="Guide 1">
            <a:extLst>
              <a:ext uri="{FF2B5EF4-FFF2-40B4-BE49-F238E27FC236}">
                <a16:creationId xmlns:a16="http://schemas.microsoft.com/office/drawing/2014/main" id="{044B1DAE-6777-45D3-8DA5-009C9A450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grpSp>
        <p:nvGrpSpPr>
          <p:cNvPr id="36" name="Ampersand Roundel">
            <a:extLst>
              <a:ext uri="{FF2B5EF4-FFF2-40B4-BE49-F238E27FC236}">
                <a16:creationId xmlns:a16="http://schemas.microsoft.com/office/drawing/2014/main" id="{2F36E2AE-1F74-4DDE-B899-76B5031FB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37" name="Roundel">
              <a:extLst>
                <a:ext uri="{FF2B5EF4-FFF2-40B4-BE49-F238E27FC236}">
                  <a16:creationId xmlns:a16="http://schemas.microsoft.com/office/drawing/2014/main" id="{9A04883E-C0FB-458C-A789-7546CFDBCF58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38" name="Ampersand">
              <a:extLst>
                <a:ext uri="{FF2B5EF4-FFF2-40B4-BE49-F238E27FC236}">
                  <a16:creationId xmlns:a16="http://schemas.microsoft.com/office/drawing/2014/main" id="{A7BF1AC0-00BA-4FD2-811D-5217A100C5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78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2" pos="5178">
          <p15:clr>
            <a:srgbClr val="A4A3A4"/>
          </p15:clr>
        </p15:guide>
        <p15:guide id="3" pos="2320">
          <p15:clr>
            <a:srgbClr val="A4A3A4"/>
          </p15:clr>
        </p15:guide>
      </p15:sldGuideLst>
    </p:ext>
  </p:extLs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Right Half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uide 1">
            <a:extLst>
              <a:ext uri="{FF2B5EF4-FFF2-40B4-BE49-F238E27FC236}">
                <a16:creationId xmlns:a16="http://schemas.microsoft.com/office/drawing/2014/main" id="{A78A7B08-5791-4859-8036-B4E63D415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60B9D974-B1F2-C84C-B5E3-9F9F01CEA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grpSp>
        <p:nvGrpSpPr>
          <p:cNvPr id="22" name="Background">
            <a:extLst>
              <a:ext uri="{FF2B5EF4-FFF2-40B4-BE49-F238E27FC236}">
                <a16:creationId xmlns:a16="http://schemas.microsoft.com/office/drawing/2014/main" id="{D0D8DFEC-BC29-42BD-B46C-C45A5C591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35E60B-435A-4ACB-8A2A-6D89378DD8AB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1C35D2-2304-480C-876F-60E301FBEBAF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2ADA6D3-ADDE-4FF4-972A-E5631E79711F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29" name="Headline">
            <a:extLst>
              <a:ext uri="{FF2B5EF4-FFF2-40B4-BE49-F238E27FC236}">
                <a16:creationId xmlns:a16="http://schemas.microsoft.com/office/drawing/2014/main" id="{EC40D63D-74E1-458E-A75F-D5B0E19D7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5016249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>
                <a:ea typeface="DM Serif Display" pitchFamily="2" charset="0"/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31" name="Text">
            <a:extLst>
              <a:ext uri="{FF2B5EF4-FFF2-40B4-BE49-F238E27FC236}">
                <a16:creationId xmlns:a16="http://schemas.microsoft.com/office/drawing/2014/main" id="{7CB2E505-9C54-4E32-A840-2CABF53347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5016251" cy="3414101"/>
          </a:xfrm>
          <a:prstGeom prst="rect">
            <a:avLst/>
          </a:prstGeom>
        </p:spPr>
        <p:txBody>
          <a:bodyPr anchor="t"/>
          <a:lstStyle>
            <a:lvl1pPr marL="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2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US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marL="180000" lvl="1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and remove bullet point style when necessary, use indent for next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32" name="Image">
            <a:extLst>
              <a:ext uri="{FF2B5EF4-FFF2-40B4-BE49-F238E27FC236}">
                <a16:creationId xmlns:a16="http://schemas.microsoft.com/office/drawing/2014/main" id="{09BB8FCF-9A75-4F3F-B3FB-6D9EC1323E4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r>
              <a:rPr lang="en-GB"/>
              <a:t>Add image, then ‘Send to Back’</a:t>
            </a:r>
          </a:p>
        </p:txBody>
      </p:sp>
      <p:sp>
        <p:nvSpPr>
          <p:cNvPr id="33" name="Source">
            <a:extLst>
              <a:ext uri="{FF2B5EF4-FFF2-40B4-BE49-F238E27FC236}">
                <a16:creationId xmlns:a16="http://schemas.microsoft.com/office/drawing/2014/main" id="{B70A5DBE-89CF-4CF1-920C-7AEB9A0A4DC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34" name="Footer">
            <a:extLst>
              <a:ext uri="{FF2B5EF4-FFF2-40B4-BE49-F238E27FC236}">
                <a16:creationId xmlns:a16="http://schemas.microsoft.com/office/drawing/2014/main" id="{08105B2B-9C77-4D3E-B178-EF5BF338B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38" name="Slide Number">
            <a:extLst>
              <a:ext uri="{FF2B5EF4-FFF2-40B4-BE49-F238E27FC236}">
                <a16:creationId xmlns:a16="http://schemas.microsoft.com/office/drawing/2014/main" id="{E98F9678-F43C-4875-9AF3-98D414E36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39" name="Ampersand Roundel">
            <a:extLst>
              <a:ext uri="{FF2B5EF4-FFF2-40B4-BE49-F238E27FC236}">
                <a16:creationId xmlns:a16="http://schemas.microsoft.com/office/drawing/2014/main" id="{2567E5B6-9592-42F0-837A-7F04AD1E5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40" name="Roundel">
              <a:extLst>
                <a:ext uri="{FF2B5EF4-FFF2-40B4-BE49-F238E27FC236}">
                  <a16:creationId xmlns:a16="http://schemas.microsoft.com/office/drawing/2014/main" id="{34266B1F-9AB7-4C5B-88A6-32CCD4EEEF4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41" name="Ampersand">
              <a:extLst>
                <a:ext uri="{FF2B5EF4-FFF2-40B4-BE49-F238E27FC236}">
                  <a16:creationId xmlns:a16="http://schemas.microsoft.com/office/drawing/2014/main" id="{E58443A1-E4F7-4588-81CB-6D785CBB35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451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 Left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D6C55250-81B5-4E1B-8A0E-45CB83B58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07FB3E1-A915-4F88-8F88-5A4B9B203C6E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10F06-D22F-44A9-8B8D-4D34EAD3C190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1E1B63-1761-49D2-8F8D-D8A9299DB1D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16" name="Guide">
            <a:extLst>
              <a:ext uri="{FF2B5EF4-FFF2-40B4-BE49-F238E27FC236}">
                <a16:creationId xmlns:a16="http://schemas.microsoft.com/office/drawing/2014/main" id="{A78A7B08-5791-4859-8036-B4E63D415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18" name="Image">
            <a:extLst>
              <a:ext uri="{FF2B5EF4-FFF2-40B4-BE49-F238E27FC236}">
                <a16:creationId xmlns:a16="http://schemas.microsoft.com/office/drawing/2014/main" id="{9DFA7F50-64BB-45A9-9181-B4C3D39AD5C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51" y="539425"/>
            <a:ext cx="5016499" cy="5410525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1" name="Quote">
            <a:extLst>
              <a:ext uri="{FF2B5EF4-FFF2-40B4-BE49-F238E27FC236}">
                <a16:creationId xmlns:a16="http://schemas.microsoft.com/office/drawing/2014/main" id="{A688430B-2FF5-46F6-A8DA-9743C6984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5999" y="1657351"/>
            <a:ext cx="5554365" cy="3543298"/>
          </a:xfrm>
        </p:spPr>
        <p:txBody>
          <a:bodyPr rIns="180000" anchor="ctr"/>
          <a:lstStyle>
            <a:lvl1pPr marL="0" indent="0" algn="l" defTabSz="806846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48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  <a:defRPr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/>
              <a:t>Place quote here in DM Serif Display</a:t>
            </a:r>
          </a:p>
          <a:p>
            <a:pPr lvl="1"/>
            <a:r>
              <a:rPr lang="en-US"/>
              <a:t>PLACE SOURCE HERE IN OPEN SANS</a:t>
            </a:r>
          </a:p>
        </p:txBody>
      </p:sp>
      <p:sp>
        <p:nvSpPr>
          <p:cNvPr id="22" name="Source">
            <a:extLst>
              <a:ext uri="{FF2B5EF4-FFF2-40B4-BE49-F238E27FC236}">
                <a16:creationId xmlns:a16="http://schemas.microsoft.com/office/drawing/2014/main" id="{31E6C959-5F99-4146-B592-31399FDD0D1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5" name="Footer">
            <a:extLst>
              <a:ext uri="{FF2B5EF4-FFF2-40B4-BE49-F238E27FC236}">
                <a16:creationId xmlns:a16="http://schemas.microsoft.com/office/drawing/2014/main" id="{E6611C49-79BF-44CC-AB48-8E4A77023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70EE8403-4DC0-491F-9A65-BC0CBEE65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27" name="Ampersand Roundel">
            <a:extLst>
              <a:ext uri="{FF2B5EF4-FFF2-40B4-BE49-F238E27FC236}">
                <a16:creationId xmlns:a16="http://schemas.microsoft.com/office/drawing/2014/main" id="{3A8A7F55-FB7F-4726-90F2-3A039354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8" name="Roundel">
              <a:extLst>
                <a:ext uri="{FF2B5EF4-FFF2-40B4-BE49-F238E27FC236}">
                  <a16:creationId xmlns:a16="http://schemas.microsoft.com/office/drawing/2014/main" id="{09545511-2C49-41AE-8AB1-DEE42CCAFA4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9" name="Ampersand">
              <a:extLst>
                <a:ext uri="{FF2B5EF4-FFF2-40B4-BE49-F238E27FC236}">
                  <a16:creationId xmlns:a16="http://schemas.microsoft.com/office/drawing/2014/main" id="{6FD73FDD-8637-40BA-93DC-BE2672563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589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it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 1">
            <a:extLst>
              <a:ext uri="{FF2B5EF4-FFF2-40B4-BE49-F238E27FC236}">
                <a16:creationId xmlns:a16="http://schemas.microsoft.com/office/drawing/2014/main" id="{6B66138A-0F25-4DD6-BFA0-8DFC84CF036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7614" y="1643062"/>
            <a:ext cx="4695492" cy="357187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0" indent="0" algn="r">
              <a:buNone/>
              <a:defRPr sz="3600">
                <a:latin typeface="+mj-lt"/>
              </a:defRPr>
            </a:lvl2pPr>
            <a:lvl3pPr marL="0" indent="0" algn="r">
              <a:buNone/>
              <a:defRPr sz="3600">
                <a:latin typeface="+mj-lt"/>
              </a:defRPr>
            </a:lvl3pPr>
            <a:lvl4pPr marL="0" indent="0" algn="r">
              <a:buNone/>
              <a:defRPr sz="3600">
                <a:latin typeface="+mj-lt"/>
              </a:defRPr>
            </a:lvl4pPr>
            <a:lvl5pPr marL="0" indent="0" algn="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Place headline here in DM Serif Display 48pt</a:t>
            </a:r>
            <a:endParaRPr lang="en-GB"/>
          </a:p>
        </p:txBody>
      </p:sp>
      <p:sp>
        <p:nvSpPr>
          <p:cNvPr id="12" name="Image 1">
            <a:extLst>
              <a:ext uri="{FF2B5EF4-FFF2-40B4-BE49-F238E27FC236}">
                <a16:creationId xmlns:a16="http://schemas.microsoft.com/office/drawing/2014/main" id="{E0C65FA1-8CC7-CF45-A2E5-F4812EEA848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1"/>
            <a:ext cx="609670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0" name="Headline 2">
            <a:extLst>
              <a:ext uri="{FF2B5EF4-FFF2-40B4-BE49-F238E27FC236}">
                <a16:creationId xmlns:a16="http://schemas.microsoft.com/office/drawing/2014/main" id="{4A914ACD-55C0-47E5-86A6-62B28F4FA9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78650" y="1643062"/>
            <a:ext cx="4673600" cy="357187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0" indent="0" algn="r">
              <a:buNone/>
              <a:defRPr sz="3600">
                <a:latin typeface="+mj-lt"/>
              </a:defRPr>
            </a:lvl2pPr>
            <a:lvl3pPr marL="0" indent="0" algn="r">
              <a:buNone/>
              <a:defRPr sz="3600">
                <a:latin typeface="+mj-lt"/>
              </a:defRPr>
            </a:lvl3pPr>
            <a:lvl4pPr marL="0" indent="0" algn="r">
              <a:buNone/>
              <a:defRPr sz="3600">
                <a:latin typeface="+mj-lt"/>
              </a:defRPr>
            </a:lvl4pPr>
            <a:lvl5pPr marL="0" indent="0" algn="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Place headline here in DM Serif Display 48pt</a:t>
            </a:r>
            <a:endParaRPr lang="en-GB"/>
          </a:p>
        </p:txBody>
      </p:sp>
      <p:sp>
        <p:nvSpPr>
          <p:cNvPr id="18" name="Image 2">
            <a:extLst>
              <a:ext uri="{FF2B5EF4-FFF2-40B4-BE49-F238E27FC236}">
                <a16:creationId xmlns:a16="http://schemas.microsoft.com/office/drawing/2014/main" id="{9367731D-8E60-D64B-B677-67823DB316C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5294" y="1"/>
            <a:ext cx="609670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15" name="Guide">
            <a:extLst>
              <a:ext uri="{FF2B5EF4-FFF2-40B4-BE49-F238E27FC236}">
                <a16:creationId xmlns:a16="http://schemas.microsoft.com/office/drawing/2014/main" id="{FE162283-3116-2D46-992F-1D392065D3F8}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5" name="Source">
            <a:extLst>
              <a:ext uri="{FF2B5EF4-FFF2-40B4-BE49-F238E27FC236}">
                <a16:creationId xmlns:a16="http://schemas.microsoft.com/office/drawing/2014/main" id="{A4D7A8DC-0F66-6E47-8C5D-F3235BCE486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7" name="Footer">
            <a:extLst>
              <a:ext uri="{FF2B5EF4-FFF2-40B4-BE49-F238E27FC236}">
                <a16:creationId xmlns:a16="http://schemas.microsoft.com/office/drawing/2014/main" id="{EF5D1860-EE81-2943-A8B6-F0857D93F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5D068B98-5A81-E749-ADD5-269E250D7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4" name="Ampersand Roundel">
            <a:extLst>
              <a:ext uri="{FF2B5EF4-FFF2-40B4-BE49-F238E27FC236}">
                <a16:creationId xmlns:a16="http://schemas.microsoft.com/office/drawing/2014/main" id="{040168DC-7EA8-664D-84AD-BEC560F05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53127" y="2886129"/>
            <a:ext cx="1085746" cy="1085742"/>
            <a:chOff x="5530123" y="4352590"/>
            <a:chExt cx="1085746" cy="1085742"/>
          </a:xfrm>
        </p:grpSpPr>
        <p:sp>
          <p:nvSpPr>
            <p:cNvPr id="21" name="Roundel">
              <a:extLst>
                <a:ext uri="{FF2B5EF4-FFF2-40B4-BE49-F238E27FC236}">
                  <a16:creationId xmlns:a16="http://schemas.microsoft.com/office/drawing/2014/main" id="{68F9CB30-E083-7C46-9084-B1303993D33E}"/>
                </a:ext>
              </a:extLst>
            </p:cNvPr>
            <p:cNvSpPr/>
            <p:nvPr/>
          </p:nvSpPr>
          <p:spPr>
            <a:xfrm>
              <a:off x="5530123" y="4352590"/>
              <a:ext cx="1085746" cy="1085742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" name="Ampersand">
              <a:extLst>
                <a:ext uri="{FF2B5EF4-FFF2-40B4-BE49-F238E27FC236}">
                  <a16:creationId xmlns:a16="http://schemas.microsoft.com/office/drawing/2014/main" id="{0634D65E-1606-DE4E-A6CF-93589AECA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6579" y="4523193"/>
              <a:ext cx="738838" cy="744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3937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3568">
          <p15:clr>
            <a:srgbClr val="A4A3A4"/>
          </p15:clr>
        </p15:guide>
        <p15:guide id="3" pos="4112">
          <p15:clr>
            <a:srgbClr val="A4A3A4"/>
          </p15:clr>
        </p15:guide>
        <p15:guide id="4" pos="3296">
          <p15:clr>
            <a:srgbClr val="A4A3A4"/>
          </p15:clr>
        </p15:guide>
        <p15:guide id="5" pos="4384">
          <p15:clr>
            <a:srgbClr val="A4A3A4"/>
          </p15:clr>
        </p15:guide>
      </p15:sldGuideLst>
    </p:ext>
  </p:extLs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Descrip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mage">
            <a:extLst>
              <a:ext uri="{FF2B5EF4-FFF2-40B4-BE49-F238E27FC236}">
                <a16:creationId xmlns:a16="http://schemas.microsoft.com/office/drawing/2014/main" id="{22B7FD02-C72A-5C44-8688-FA9A4FD87F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Ins="540000" anchor="ctr"/>
          <a:lstStyle>
            <a:lvl1pPr marL="0" indent="0" algn="r">
              <a:buNone/>
              <a:defRPr sz="1800" b="0" i="0"/>
            </a:lvl1pPr>
          </a:lstStyle>
          <a:p>
            <a:r>
              <a:rPr lang="en-GB"/>
              <a:t>Add media here then ‘Send to Back’</a:t>
            </a:r>
            <a:endParaRPr lang="en-US"/>
          </a:p>
        </p:txBody>
      </p:sp>
      <p:sp>
        <p:nvSpPr>
          <p:cNvPr id="16" name="Headline">
            <a:extLst>
              <a:ext uri="{FF2B5EF4-FFF2-40B4-BE49-F238E27FC236}">
                <a16:creationId xmlns:a16="http://schemas.microsoft.com/office/drawing/2014/main" id="{CF7FDDDC-4FCB-504C-B8C1-C604F763405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0" y="0"/>
            <a:ext cx="6078387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10800000" scaled="1"/>
          </a:gradFill>
        </p:spPr>
        <p:txBody>
          <a:bodyPr lIns="540000" tIns="540000" rIns="540000" bIns="540000" anchor="ctr"/>
          <a:lstStyle>
            <a:lvl1pPr marL="0" indent="0" algn="l" defTabSz="2700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800" b="0" i="0" kern="1200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defTabSz="270000">
              <a:spcBef>
                <a:spcPts val="1200"/>
              </a:spcBef>
              <a:spcAft>
                <a:spcPts val="2400"/>
              </a:spcAft>
              <a:buNone/>
              <a:defRPr sz="2400" b="1"/>
            </a:lvl2pPr>
            <a:lvl3pPr marL="0" indent="0" defTabSz="270000">
              <a:buClrTx/>
              <a:buFont typeface="Arial" panose="020B0604020202020204" pitchFamily="34" charset="0"/>
              <a:buNone/>
              <a:defRPr lang="en-GB" sz="16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360000" indent="-180000" defTabSz="270000">
              <a:buFont typeface="Arial" panose="020B0604020202020204" pitchFamily="34" charset="0"/>
              <a:buChar char="•"/>
              <a:defRPr sz="1600"/>
            </a:lvl4pPr>
            <a:lvl5pPr marL="360000" indent="-180000" defTabSz="270000">
              <a:buClrTx/>
              <a:buFont typeface="Arial" panose="020B0604020202020204" pitchFamily="34" charset="0"/>
              <a:buChar char="•"/>
              <a:defRPr lang="en-GB" sz="16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810000" indent="-270000">
              <a:defRPr lang="en-US" sz="1600" b="0" i="0" kern="1200" baseline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marL="0" lvl="0" indent="0" algn="l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Optional headline here 48pt – align to top, center or bottom</a:t>
            </a:r>
          </a:p>
        </p:txBody>
      </p:sp>
      <p:sp>
        <p:nvSpPr>
          <p:cNvPr id="20" name="Client Name">
            <a:extLst>
              <a:ext uri="{FF2B5EF4-FFF2-40B4-BE49-F238E27FC236}">
                <a16:creationId xmlns:a16="http://schemas.microsoft.com/office/drawing/2014/main" id="{F6457017-21CA-4620-8BB1-36282B6E096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096000" y="-1"/>
            <a:ext cx="5916000" cy="720000"/>
          </a:xfrm>
          <a:prstGeom prst="rect">
            <a:avLst/>
          </a:prstGeom>
          <a:solidFill>
            <a:schemeClr val="accent6"/>
          </a:solidFill>
        </p:spPr>
        <p:txBody>
          <a:bodyPr lIns="180000" rIns="1800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lang="en-GB" sz="1200" b="1" i="0" kern="1200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Add Client Name in Bold and project type in the next line – or leave blank</a:t>
            </a:r>
            <a:endParaRPr lang="en-US"/>
          </a:p>
        </p:txBody>
      </p:sp>
      <p:sp>
        <p:nvSpPr>
          <p:cNvPr id="11" name="Guide">
            <a:extLst>
              <a:ext uri="{FF2B5EF4-FFF2-40B4-BE49-F238E27FC236}">
                <a16:creationId xmlns:a16="http://schemas.microsoft.com/office/drawing/2014/main" id="{004A0803-ABAF-AB48-86EB-FC6981E7D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-610880"/>
            <a:ext cx="2984205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title text box color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</a:t>
            </a: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Blue, Purple or Dark Green (with white text) OR Yellow, Light Green or Light Blue (with black text)</a:t>
            </a:r>
          </a:p>
        </p:txBody>
      </p:sp>
      <p:sp>
        <p:nvSpPr>
          <p:cNvPr id="15" name="Guide">
            <a:extLst>
              <a:ext uri="{FF2B5EF4-FFF2-40B4-BE49-F238E27FC236}">
                <a16:creationId xmlns:a16="http://schemas.microsoft.com/office/drawing/2014/main" id="{7AC8C24C-7F95-8A4B-8789-3F828096C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07794" y="-610880"/>
            <a:ext cx="2984205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6" name="Footer">
            <a:extLst>
              <a:ext uri="{FF2B5EF4-FFF2-40B4-BE49-F238E27FC236}">
                <a16:creationId xmlns:a16="http://schemas.microsoft.com/office/drawing/2014/main" id="{3D7852F0-4981-A74E-86DA-C243D938C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5" name="Slide Number">
            <a:extLst>
              <a:ext uri="{FF2B5EF4-FFF2-40B4-BE49-F238E27FC236}">
                <a16:creationId xmlns:a16="http://schemas.microsoft.com/office/drawing/2014/main" id="{D89E9A7A-8D48-6F4B-BC87-C59AF71FD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3" name="Ampersand Roundel">
            <a:extLst>
              <a:ext uri="{FF2B5EF4-FFF2-40B4-BE49-F238E27FC236}">
                <a16:creationId xmlns:a16="http://schemas.microsoft.com/office/drawing/2014/main" id="{7E6DD858-875A-455F-9440-85F55A408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4" name="Roundel">
              <a:extLst>
                <a:ext uri="{FF2B5EF4-FFF2-40B4-BE49-F238E27FC236}">
                  <a16:creationId xmlns:a16="http://schemas.microsoft.com/office/drawing/2014/main" id="{557CED39-F7FE-41FB-8C21-A4C4E42981F9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7" name="Ampersand">
              <a:extLst>
                <a:ext uri="{FF2B5EF4-FFF2-40B4-BE49-F238E27FC236}">
                  <a16:creationId xmlns:a16="http://schemas.microsoft.com/office/drawing/2014/main" id="{888E7115-8595-4CE8-BA22-AB6AFF395B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146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</p15:sldGuideLst>
    </p:ext>
  </p:extLs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 x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your headline here</a:t>
            </a:r>
          </a:p>
        </p:txBody>
      </p:sp>
      <p:sp>
        <p:nvSpPr>
          <p:cNvPr id="27" name="Text Box 1">
            <a:extLst>
              <a:ext uri="{FF2B5EF4-FFF2-40B4-BE49-F238E27FC236}">
                <a16:creationId xmlns:a16="http://schemas.microsoft.com/office/drawing/2014/main" id="{0607774F-12DA-4C45-A78E-517DBBD034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0000" y="1640347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C64C6185-03D1-B64B-ABE0-B52C09EFBB9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415631" y="1640347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D6185D2B-41CB-C749-8721-0D76EC38F5D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291261" y="1640347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CE372CF1-CD9B-4140-B09C-EE189DEE84C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40000" y="4053348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0A69F00F-885C-1E47-A091-591CF698BDB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415631" y="4053348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468996A6-2DFD-F748-9D82-2E7A3E09409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291261" y="4053348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17" name="Source">
            <a:extLst>
              <a:ext uri="{FF2B5EF4-FFF2-40B4-BE49-F238E27FC236}">
                <a16:creationId xmlns:a16="http://schemas.microsoft.com/office/drawing/2014/main" id="{6EC0C69C-F53E-B945-9DC9-857650DC6D8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8" name="Slide Number Placeholder 40">
            <a:extLst>
              <a:ext uri="{FF2B5EF4-FFF2-40B4-BE49-F238E27FC236}">
                <a16:creationId xmlns:a16="http://schemas.microsoft.com/office/drawing/2014/main" id="{0639F469-F995-6C4D-9605-AB305069C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9FBABA1F-8A22-064A-B33E-B229E43F4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grpSp>
        <p:nvGrpSpPr>
          <p:cNvPr id="16" name="Ampersand Roundel">
            <a:extLst>
              <a:ext uri="{FF2B5EF4-FFF2-40B4-BE49-F238E27FC236}">
                <a16:creationId xmlns:a16="http://schemas.microsoft.com/office/drawing/2014/main" id="{F0E2091C-0517-4BBB-8B8B-71A802776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FEFC5EFC-C2AA-4C62-9FC9-427C5BF392BB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63DA0BD3-CD1D-49AD-9C8B-BF553500D2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931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2228">
          <p15:clr>
            <a:srgbClr val="A4A3A4"/>
          </p15:clr>
        </p15:guide>
        <p15:guide id="3" orient="horz" pos="2546">
          <p15:clr>
            <a:srgbClr val="A4A3A4"/>
          </p15:clr>
        </p15:guide>
        <p15:guide id="4" pos="2457">
          <p15:clr>
            <a:srgbClr val="A4A3A4"/>
          </p15:clr>
        </p15:guide>
        <p15:guide id="5" pos="2774">
          <p15:clr>
            <a:srgbClr val="A4A3A4"/>
          </p15:clr>
        </p15:guide>
        <p15:guide id="6" pos="4906">
          <p15:clr>
            <a:srgbClr val="A4A3A4"/>
          </p15:clr>
        </p15:guide>
        <p15:guide id="7" pos="5223">
          <p15:clr>
            <a:srgbClr val="A4A3A4"/>
          </p15:clr>
        </p15:guide>
        <p15:guide id="8" orient="horz" pos="3748">
          <p15:clr>
            <a:srgbClr val="A4A3A4"/>
          </p15:clr>
        </p15:guide>
      </p15:sldGuideLst>
    </p:ext>
  </p:extLs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 x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</a:t>
            </a:r>
          </a:p>
        </p:txBody>
      </p:sp>
      <p:sp>
        <p:nvSpPr>
          <p:cNvPr id="31" name="Text Box 1">
            <a:extLst>
              <a:ext uri="{FF2B5EF4-FFF2-40B4-BE49-F238E27FC236}">
                <a16:creationId xmlns:a16="http://schemas.microsoft.com/office/drawing/2014/main" id="{47D8BEF3-3FFF-DB44-8AB6-8537EE1A908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0001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9EA7ED66-68F4-A44B-86A5-2044AF547F6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448217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86D58A13-5314-4744-961C-9908663DFC9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356433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2" name="Text Box 4">
            <a:extLst>
              <a:ext uri="{FF2B5EF4-FFF2-40B4-BE49-F238E27FC236}">
                <a16:creationId xmlns:a16="http://schemas.microsoft.com/office/drawing/2014/main" id="{8A0190FD-39FB-3C40-AB27-85D77A056CB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264650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5" name="Text Box 5">
            <a:extLst>
              <a:ext uri="{FF2B5EF4-FFF2-40B4-BE49-F238E27FC236}">
                <a16:creationId xmlns:a16="http://schemas.microsoft.com/office/drawing/2014/main" id="{8D44EC71-371E-454C-90DA-D80317FEE2E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40001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4" name="Text Box 6">
            <a:extLst>
              <a:ext uri="{FF2B5EF4-FFF2-40B4-BE49-F238E27FC236}">
                <a16:creationId xmlns:a16="http://schemas.microsoft.com/office/drawing/2014/main" id="{9A7CE290-7F9A-364F-8587-B70301C6913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448217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3" name="Text Box 7">
            <a:extLst>
              <a:ext uri="{FF2B5EF4-FFF2-40B4-BE49-F238E27FC236}">
                <a16:creationId xmlns:a16="http://schemas.microsoft.com/office/drawing/2014/main" id="{0E5538A5-5082-2D45-91AE-85A9023FDD3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56433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6" name="Text Box 8">
            <a:extLst>
              <a:ext uri="{FF2B5EF4-FFF2-40B4-BE49-F238E27FC236}">
                <a16:creationId xmlns:a16="http://schemas.microsoft.com/office/drawing/2014/main" id="{7DBF1BAE-7D6C-7040-A477-882916A0C5D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64650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3" name="Source">
            <a:extLst>
              <a:ext uri="{FF2B5EF4-FFF2-40B4-BE49-F238E27FC236}">
                <a16:creationId xmlns:a16="http://schemas.microsoft.com/office/drawing/2014/main" id="{1EA60D7A-F9E3-3648-9975-ADE573840B6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5" name="Footer">
            <a:extLst>
              <a:ext uri="{FF2B5EF4-FFF2-40B4-BE49-F238E27FC236}">
                <a16:creationId xmlns:a16="http://schemas.microsoft.com/office/drawing/2014/main" id="{DC9E1289-46D6-284B-803F-9E7B222FC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4" name="Slide Number">
            <a:extLst>
              <a:ext uri="{FF2B5EF4-FFF2-40B4-BE49-F238E27FC236}">
                <a16:creationId xmlns:a16="http://schemas.microsoft.com/office/drawing/2014/main" id="{D5E8967F-DE23-E145-A1F6-2594EA11F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2" name="Ampersand Roundel">
            <a:extLst>
              <a:ext uri="{FF2B5EF4-FFF2-40B4-BE49-F238E27FC236}">
                <a16:creationId xmlns:a16="http://schemas.microsoft.com/office/drawing/2014/main" id="{D3B86BC0-9807-8F42-8C8C-CC01B8D6C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3" name="Roundel">
              <a:extLst>
                <a:ext uri="{FF2B5EF4-FFF2-40B4-BE49-F238E27FC236}">
                  <a16:creationId xmlns:a16="http://schemas.microsoft.com/office/drawing/2014/main" id="{37E76BB3-7937-0B40-89D0-CFC10E1DF45D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4" name="Ampersand">
              <a:extLst>
                <a:ext uri="{FF2B5EF4-FFF2-40B4-BE49-F238E27FC236}">
                  <a16:creationId xmlns:a16="http://schemas.microsoft.com/office/drawing/2014/main" id="{CF4C187C-9B38-9F47-BA36-F9C6319DA4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25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3" orient="horz" pos="4320">
          <p15:clr>
            <a:srgbClr val="A4A3A4"/>
          </p15:clr>
        </p15:guide>
        <p15:guide id="4" pos="3681">
          <p15:clr>
            <a:srgbClr val="A4A3A4"/>
          </p15:clr>
        </p15:guide>
        <p15:guide id="5" pos="3999">
          <p15:clr>
            <a:srgbClr val="A4A3A4"/>
          </p15:clr>
        </p15:guide>
        <p15:guide id="6" pos="2162">
          <p15:clr>
            <a:srgbClr val="A4A3A4"/>
          </p15:clr>
        </p15:guide>
        <p15:guide id="7" pos="1844">
          <p15:clr>
            <a:srgbClr val="A4A3A4"/>
          </p15:clr>
        </p15:guide>
        <p15:guide id="8" pos="5518">
          <p15:clr>
            <a:srgbClr val="A4A3A4"/>
          </p15:clr>
        </p15:guide>
        <p15:guide id="9" pos="5836">
          <p15:clr>
            <a:srgbClr val="A4A3A4"/>
          </p15:clr>
        </p15:guide>
        <p15:guide id="10" orient="horz" pos="2228">
          <p15:clr>
            <a:srgbClr val="A4A3A4"/>
          </p15:clr>
        </p15:guide>
        <p15:guide id="11" orient="horz" pos="2546">
          <p15:clr>
            <a:srgbClr val="A4A3A4"/>
          </p15:clr>
        </p15:guide>
        <p15:guide id="12" orient="horz" pos="3748">
          <p15:clr>
            <a:srgbClr val="A4A3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Dark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3A1F3C75-E597-A74E-A4EB-632060ED0C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131" y="2799000"/>
            <a:ext cx="7751738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49E05388-DE14-4C5F-B34A-FDF8C3CDF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7B327C1-2CF2-4AD3-854A-D8D70ECFAE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D60E8CA8-EA23-4AC4-A8FE-7D81C8315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4235C2A3-33F1-42C2-B9D0-6A38ACE0B17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85697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Text List x3,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42D75DE-6089-7849-AAC8-6BA4E4380D0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7" name="Slide Number Placeholder 40">
            <a:extLst>
              <a:ext uri="{FF2B5EF4-FFF2-40B4-BE49-F238E27FC236}">
                <a16:creationId xmlns:a16="http://schemas.microsoft.com/office/drawing/2014/main" id="{4BA72448-42A9-B040-87F9-02704CEB7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472EF15-A9F3-D544-B377-5A50DE648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A0ECD1B3-1659-574D-B69B-74616F0E8CD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8"/>
            <a:ext cx="3342366" cy="1825469"/>
          </a:xfr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400" b="1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Place first key point here in Open Sans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D7011D3-E1A9-4F4C-88AF-BEEF778DBE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0001" y="4066420"/>
            <a:ext cx="3342366" cy="18835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lang="en-GB" sz="1400" b="0" i="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180000" lvl="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in Open Sans and remove bullet point style when necessary, use indent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E5220763-0E80-194E-8AA8-6B6498C00E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4363" y="1628778"/>
            <a:ext cx="3340006" cy="1825469"/>
          </a:xfr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400" b="1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Place first key point here in Open Sans</a:t>
            </a:r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C1F2993-586B-DB44-A31C-BC0CDE26248F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4424363" y="4066420"/>
            <a:ext cx="3340006" cy="18835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180000" lvl="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in Open Sans and remove bullet point style when necessary, use indent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B8D89F2-1918-4C45-BC1E-4BE69C867A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6364" y="1628778"/>
            <a:ext cx="3344001" cy="1825469"/>
          </a:xfr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400" b="1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Place first key point here in Open Sans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9B21A2F-BE9F-CA47-981D-4CA137DB56E2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8306364" y="4066420"/>
            <a:ext cx="3344001" cy="18835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180000" lvl="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in Open Sans and remove bullet point style when necessary, use indent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335C449-DE13-E24D-B55F-9B51DE599518}"/>
              </a:ext>
            </a:extLst>
          </p:cNvPr>
          <p:cNvCxnSpPr/>
          <p:nvPr userDrawn="1"/>
        </p:nvCxnSpPr>
        <p:spPr>
          <a:xfrm>
            <a:off x="540000" y="3760341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48504D-CB93-6741-8F45-C7B2B97A4351}"/>
              </a:ext>
            </a:extLst>
          </p:cNvPr>
          <p:cNvCxnSpPr/>
          <p:nvPr userDrawn="1"/>
        </p:nvCxnSpPr>
        <p:spPr>
          <a:xfrm>
            <a:off x="4424363" y="3760341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14528A-85F3-8B43-B493-EA7482B8BD4A}"/>
              </a:ext>
            </a:extLst>
          </p:cNvPr>
          <p:cNvCxnSpPr/>
          <p:nvPr userDrawn="1"/>
        </p:nvCxnSpPr>
        <p:spPr>
          <a:xfrm>
            <a:off x="8306364" y="3760341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776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3 Col,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49845F4-B24A-5343-92B1-D2DB1ADA65B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9" name="Slide Number Placeholder 40">
            <a:extLst>
              <a:ext uri="{FF2B5EF4-FFF2-40B4-BE49-F238E27FC236}">
                <a16:creationId xmlns:a16="http://schemas.microsoft.com/office/drawing/2014/main" id="{A230AEBE-ACB5-1A42-91A0-5D522D091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B8E4C635-63CA-374B-82E1-8B2984968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365B9B7-A6E4-9F4A-863E-9F7313D75D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5"/>
            <a:ext cx="3342366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87E4461-1988-2946-9C7C-EBEB28782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2348775"/>
            <a:ext cx="3342366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ADE3993-263B-7B46-A79B-149C4B6CD6F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4363" y="1628775"/>
            <a:ext cx="3340006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711D0A-C027-3943-AC57-F464B7BCE89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4424363" y="2348775"/>
            <a:ext cx="3340006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A775D462-E8BF-A540-A1E2-7CD69B5294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6364" y="1628775"/>
            <a:ext cx="3344001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FEB4404-EF6A-AF4D-9B5B-E833F7B970C8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306364" y="2348775"/>
            <a:ext cx="3344001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72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4 Col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9F39CDB-F349-C449-9D5B-C911C34537D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9" name="Slide Number Placeholder 40">
            <a:extLst>
              <a:ext uri="{FF2B5EF4-FFF2-40B4-BE49-F238E27FC236}">
                <a16:creationId xmlns:a16="http://schemas.microsoft.com/office/drawing/2014/main" id="{F13F4FD8-6619-7340-A500-F3C9D57D9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2D69B7C3-2F19-F845-8FA7-BDA193E42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36A88CD-4BE8-3848-A252-D34CE8659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348775"/>
            <a:ext cx="2371365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15CB52C-B1B4-8F49-80B6-0B2ED892DDC2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3452310" y="2348775"/>
            <a:ext cx="2372400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43F52790-4DFF-C640-ABA9-B4FCEB0506E2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6365655" y="2348775"/>
            <a:ext cx="2372400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FA0897C-CEFD-024C-84C3-357BD5DAA94E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279000" y="2348775"/>
            <a:ext cx="2371365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BD800E19-E0FF-6346-BB40-DDEDF2AE2C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7F7991F-CF1C-7F49-89A8-1D996E0D389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453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795F0646-CD9B-2845-BB3E-9FC13C15A4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C7F0FF93-6757-554E-93F7-2ECFE2DC07F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279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23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lent Quilt x8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Headline">
            <a:extLst>
              <a:ext uri="{FF2B5EF4-FFF2-40B4-BE49-F238E27FC236}">
                <a16:creationId xmlns:a16="http://schemas.microsoft.com/office/drawing/2014/main" id="{B5A637E6-D5CF-6C48-B3CA-FA33B3AED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0440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sp>
        <p:nvSpPr>
          <p:cNvPr id="46" name="Image 1">
            <a:extLst>
              <a:ext uri="{FF2B5EF4-FFF2-40B4-BE49-F238E27FC236}">
                <a16:creationId xmlns:a16="http://schemas.microsoft.com/office/drawing/2014/main" id="{A7E20B44-0A81-C942-A9A4-0D42811F150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48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61" name="Text 1">
            <a:extLst>
              <a:ext uri="{FF2B5EF4-FFF2-40B4-BE49-F238E27FC236}">
                <a16:creationId xmlns:a16="http://schemas.microsoft.com/office/drawing/2014/main" id="{6501825A-0271-1844-99DA-4826F56A01E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39749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6" name="Image 2">
            <a:extLst>
              <a:ext uri="{FF2B5EF4-FFF2-40B4-BE49-F238E27FC236}">
                <a16:creationId xmlns:a16="http://schemas.microsoft.com/office/drawing/2014/main" id="{8C01005B-FD3D-4B42-90B3-A9453697F222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3370963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7" name="Text 2">
            <a:extLst>
              <a:ext uri="{FF2B5EF4-FFF2-40B4-BE49-F238E27FC236}">
                <a16:creationId xmlns:a16="http://schemas.microsoft.com/office/drawing/2014/main" id="{CDFF55C5-7191-4A47-9D73-D68A801AFAA5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70964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8" name="Image 3">
            <a:extLst>
              <a:ext uri="{FF2B5EF4-FFF2-40B4-BE49-F238E27FC236}">
                <a16:creationId xmlns:a16="http://schemas.microsoft.com/office/drawing/2014/main" id="{00C2ECBE-4D98-7647-9B37-63A594ABDC79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6204886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9" name="Text 3">
            <a:extLst>
              <a:ext uri="{FF2B5EF4-FFF2-40B4-BE49-F238E27FC236}">
                <a16:creationId xmlns:a16="http://schemas.microsoft.com/office/drawing/2014/main" id="{EF188F91-3164-9D4A-8246-347B8198A2F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204887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0" name="Image 4">
            <a:extLst>
              <a:ext uri="{FF2B5EF4-FFF2-40B4-BE49-F238E27FC236}">
                <a16:creationId xmlns:a16="http://schemas.microsoft.com/office/drawing/2014/main" id="{345A35F6-2208-FB49-8AA9-BBC429305319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9033395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1" name="Text 4">
            <a:extLst>
              <a:ext uri="{FF2B5EF4-FFF2-40B4-BE49-F238E27FC236}">
                <a16:creationId xmlns:a16="http://schemas.microsoft.com/office/drawing/2014/main" id="{0E2B0D13-ACF4-7B4F-AE22-10AB93C9BFE0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9033396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1" name="Image 5">
            <a:extLst>
              <a:ext uri="{FF2B5EF4-FFF2-40B4-BE49-F238E27FC236}">
                <a16:creationId xmlns:a16="http://schemas.microsoft.com/office/drawing/2014/main" id="{B841754C-CC7E-3A44-86F9-815557567777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39748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8" name="Text 5">
            <a:extLst>
              <a:ext uri="{FF2B5EF4-FFF2-40B4-BE49-F238E27FC236}">
                <a16:creationId xmlns:a16="http://schemas.microsoft.com/office/drawing/2014/main" id="{8E3EB48D-69EC-3E47-A70D-A38EB99F7DCA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539749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2" name="Image 6">
            <a:extLst>
              <a:ext uri="{FF2B5EF4-FFF2-40B4-BE49-F238E27FC236}">
                <a16:creationId xmlns:a16="http://schemas.microsoft.com/office/drawing/2014/main" id="{DEA99571-F64C-6044-B9F8-5358056B00A4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3370963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3" name="Text 6">
            <a:extLst>
              <a:ext uri="{FF2B5EF4-FFF2-40B4-BE49-F238E27FC236}">
                <a16:creationId xmlns:a16="http://schemas.microsoft.com/office/drawing/2014/main" id="{C60E7BD6-6455-714F-B141-EBD75F62BAB2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370964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4" name="Image 7">
            <a:extLst>
              <a:ext uri="{FF2B5EF4-FFF2-40B4-BE49-F238E27FC236}">
                <a16:creationId xmlns:a16="http://schemas.microsoft.com/office/drawing/2014/main" id="{7952B374-D5FF-964E-8CA2-37A12B40C503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6204886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5" name="Text 7">
            <a:extLst>
              <a:ext uri="{FF2B5EF4-FFF2-40B4-BE49-F238E27FC236}">
                <a16:creationId xmlns:a16="http://schemas.microsoft.com/office/drawing/2014/main" id="{D979383D-276E-8E4D-9267-B9099B5F3FF5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6204887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6" name="Image 8">
            <a:extLst>
              <a:ext uri="{FF2B5EF4-FFF2-40B4-BE49-F238E27FC236}">
                <a16:creationId xmlns:a16="http://schemas.microsoft.com/office/drawing/2014/main" id="{FD746299-7F8F-DD44-9F68-1CDD8DD0F85C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9033395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7" name="Text 8">
            <a:extLst>
              <a:ext uri="{FF2B5EF4-FFF2-40B4-BE49-F238E27FC236}">
                <a16:creationId xmlns:a16="http://schemas.microsoft.com/office/drawing/2014/main" id="{2F671004-B7D8-034D-8934-2E26DA22268B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9033396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101" name="Source">
            <a:extLst>
              <a:ext uri="{FF2B5EF4-FFF2-40B4-BE49-F238E27FC236}">
                <a16:creationId xmlns:a16="http://schemas.microsoft.com/office/drawing/2014/main" id="{3516A289-FDF9-5C41-B259-8A1C7F262F3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03" name="Footer">
            <a:extLst>
              <a:ext uri="{FF2B5EF4-FFF2-40B4-BE49-F238E27FC236}">
                <a16:creationId xmlns:a16="http://schemas.microsoft.com/office/drawing/2014/main" id="{2CF5BC5D-54C9-FF4D-89CD-460D3313F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reserved.</a:t>
            </a:r>
            <a:endParaRPr lang="en-US"/>
          </a:p>
        </p:txBody>
      </p:sp>
      <p:sp>
        <p:nvSpPr>
          <p:cNvPr id="102" name="Slide Number">
            <a:extLst>
              <a:ext uri="{FF2B5EF4-FFF2-40B4-BE49-F238E27FC236}">
                <a16:creationId xmlns:a16="http://schemas.microsoft.com/office/drawing/2014/main" id="{ACBDC96D-DD36-454D-97B2-4CC80F131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25" name="Ampersand Roundel">
            <a:extLst>
              <a:ext uri="{FF2B5EF4-FFF2-40B4-BE49-F238E27FC236}">
                <a16:creationId xmlns:a16="http://schemas.microsoft.com/office/drawing/2014/main" id="{CCB0B577-34ED-4762-96C5-55AA32EC6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6" name="Roundel">
              <a:extLst>
                <a:ext uri="{FF2B5EF4-FFF2-40B4-BE49-F238E27FC236}">
                  <a16:creationId xmlns:a16="http://schemas.microsoft.com/office/drawing/2014/main" id="{EB77B345-4F75-451D-8D83-2FA07E551B54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7" name="Ampersand">
              <a:extLst>
                <a:ext uri="{FF2B5EF4-FFF2-40B4-BE49-F238E27FC236}">
                  <a16:creationId xmlns:a16="http://schemas.microsoft.com/office/drawing/2014/main" id="{6E99B1DB-E55C-40CE-BA2E-661A5D8389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713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lent Quilt x15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Headline">
            <a:extLst>
              <a:ext uri="{FF2B5EF4-FFF2-40B4-BE49-F238E27FC236}">
                <a16:creationId xmlns:a16="http://schemas.microsoft.com/office/drawing/2014/main" id="{875CCA78-6A25-4FCB-A74B-141FB7745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42" name="Image 1">
            <a:extLst>
              <a:ext uri="{FF2B5EF4-FFF2-40B4-BE49-F238E27FC236}">
                <a16:creationId xmlns:a16="http://schemas.microsoft.com/office/drawing/2014/main" id="{FDA8E643-245F-45BA-8E68-98D657F11D1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48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3" name="Text 1">
            <a:extLst>
              <a:ext uri="{FF2B5EF4-FFF2-40B4-BE49-F238E27FC236}">
                <a16:creationId xmlns:a16="http://schemas.microsoft.com/office/drawing/2014/main" id="{46ED7E2C-8825-4CA4-A415-EA9191391CE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39749" y="274569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44" name="Image 2">
            <a:extLst>
              <a:ext uri="{FF2B5EF4-FFF2-40B4-BE49-F238E27FC236}">
                <a16:creationId xmlns:a16="http://schemas.microsoft.com/office/drawing/2014/main" id="{CC444FB0-FC34-43DC-818D-7EE2D205592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803637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5" name="Text 2">
            <a:extLst>
              <a:ext uri="{FF2B5EF4-FFF2-40B4-BE49-F238E27FC236}">
                <a16:creationId xmlns:a16="http://schemas.microsoft.com/office/drawing/2014/main" id="{53B2643E-3EC4-4BC7-9AD3-0F57C21AF24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803638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6" name="Image 3">
            <a:extLst>
              <a:ext uri="{FF2B5EF4-FFF2-40B4-BE49-F238E27FC236}">
                <a16:creationId xmlns:a16="http://schemas.microsoft.com/office/drawing/2014/main" id="{F39061F4-5BE5-4E6C-B3DB-473B0013C7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67526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7" name="Text 3">
            <a:extLst>
              <a:ext uri="{FF2B5EF4-FFF2-40B4-BE49-F238E27FC236}">
                <a16:creationId xmlns:a16="http://schemas.microsoft.com/office/drawing/2014/main" id="{0ED7A8DD-2017-4550-B59B-34199A039C7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067527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8" name="Image 4">
            <a:extLst>
              <a:ext uri="{FF2B5EF4-FFF2-40B4-BE49-F238E27FC236}">
                <a16:creationId xmlns:a16="http://schemas.microsoft.com/office/drawing/2014/main" id="{4F8B54F3-D848-4715-80D9-F173BA67A51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331415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9" name="Text 4">
            <a:extLst>
              <a:ext uri="{FF2B5EF4-FFF2-40B4-BE49-F238E27FC236}">
                <a16:creationId xmlns:a16="http://schemas.microsoft.com/office/drawing/2014/main" id="{96DA051E-FDC8-4AD4-B9A3-AE735B73352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331416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0" name="Image 5">
            <a:extLst>
              <a:ext uri="{FF2B5EF4-FFF2-40B4-BE49-F238E27FC236}">
                <a16:creationId xmlns:a16="http://schemas.microsoft.com/office/drawing/2014/main" id="{DCBCC6EE-75D1-45C8-8BA0-8121A51470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595305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1" name="Text 5">
            <a:extLst>
              <a:ext uri="{FF2B5EF4-FFF2-40B4-BE49-F238E27FC236}">
                <a16:creationId xmlns:a16="http://schemas.microsoft.com/office/drawing/2014/main" id="{16F88228-605A-40CC-9E11-26FD3197F4C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595306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2" name="Image 6">
            <a:extLst>
              <a:ext uri="{FF2B5EF4-FFF2-40B4-BE49-F238E27FC236}">
                <a16:creationId xmlns:a16="http://schemas.microsoft.com/office/drawing/2014/main" id="{06427CA7-A274-43CD-91AB-1183EA9E4D5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39748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3" name="Text 6">
            <a:extLst>
              <a:ext uri="{FF2B5EF4-FFF2-40B4-BE49-F238E27FC236}">
                <a16:creationId xmlns:a16="http://schemas.microsoft.com/office/drawing/2014/main" id="{6FBE2BA8-CD84-4ED8-8310-0C9040439A0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39749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4" name="Image 7">
            <a:extLst>
              <a:ext uri="{FF2B5EF4-FFF2-40B4-BE49-F238E27FC236}">
                <a16:creationId xmlns:a16="http://schemas.microsoft.com/office/drawing/2014/main" id="{7BADBD28-6927-4990-AB33-80CBF577C6B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03637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5" name="Text 7">
            <a:extLst>
              <a:ext uri="{FF2B5EF4-FFF2-40B4-BE49-F238E27FC236}">
                <a16:creationId xmlns:a16="http://schemas.microsoft.com/office/drawing/2014/main" id="{1749B478-C950-4411-BF65-5F354738265C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803638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6" name="Image 8">
            <a:extLst>
              <a:ext uri="{FF2B5EF4-FFF2-40B4-BE49-F238E27FC236}">
                <a16:creationId xmlns:a16="http://schemas.microsoft.com/office/drawing/2014/main" id="{F7A82B60-458A-4274-8A0D-6562D3AA63F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67526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7" name="Text 8">
            <a:extLst>
              <a:ext uri="{FF2B5EF4-FFF2-40B4-BE49-F238E27FC236}">
                <a16:creationId xmlns:a16="http://schemas.microsoft.com/office/drawing/2014/main" id="{1ADBB381-E3C3-4887-A7D9-7146218B005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067527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8" name="Image 9">
            <a:extLst>
              <a:ext uri="{FF2B5EF4-FFF2-40B4-BE49-F238E27FC236}">
                <a16:creationId xmlns:a16="http://schemas.microsoft.com/office/drawing/2014/main" id="{B343CEA9-54D2-400C-B9EE-7F6C213B703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331415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9" name="Text 9">
            <a:extLst>
              <a:ext uri="{FF2B5EF4-FFF2-40B4-BE49-F238E27FC236}">
                <a16:creationId xmlns:a16="http://schemas.microsoft.com/office/drawing/2014/main" id="{8DB492D0-7596-4811-B617-79A8CBD7E50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331416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0" name="Image 10">
            <a:extLst>
              <a:ext uri="{FF2B5EF4-FFF2-40B4-BE49-F238E27FC236}">
                <a16:creationId xmlns:a16="http://schemas.microsoft.com/office/drawing/2014/main" id="{50B0E23D-069C-42DD-8E66-904D1E2E1FD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595305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1" name="Text 10">
            <a:extLst>
              <a:ext uri="{FF2B5EF4-FFF2-40B4-BE49-F238E27FC236}">
                <a16:creationId xmlns:a16="http://schemas.microsoft.com/office/drawing/2014/main" id="{9ABDE604-F8C1-42C7-9217-5D363F7E307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595306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2" name="Image 11">
            <a:extLst>
              <a:ext uri="{FF2B5EF4-FFF2-40B4-BE49-F238E27FC236}">
                <a16:creationId xmlns:a16="http://schemas.microsoft.com/office/drawing/2014/main" id="{2076EDAA-B2EB-4487-8916-64BEF70CBF5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9748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3" name="Text 11">
            <a:extLst>
              <a:ext uri="{FF2B5EF4-FFF2-40B4-BE49-F238E27FC236}">
                <a16:creationId xmlns:a16="http://schemas.microsoft.com/office/drawing/2014/main" id="{D9F3980C-020C-490E-B495-CE869524853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39749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4" name="Image 12">
            <a:extLst>
              <a:ext uri="{FF2B5EF4-FFF2-40B4-BE49-F238E27FC236}">
                <a16:creationId xmlns:a16="http://schemas.microsoft.com/office/drawing/2014/main" id="{C6B6D3A8-398B-4D91-B13D-0299247D867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803637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5" name="Text 12">
            <a:extLst>
              <a:ext uri="{FF2B5EF4-FFF2-40B4-BE49-F238E27FC236}">
                <a16:creationId xmlns:a16="http://schemas.microsoft.com/office/drawing/2014/main" id="{F5299C26-F141-4528-9A02-E1CAC645A11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03638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6" name="Image 13">
            <a:extLst>
              <a:ext uri="{FF2B5EF4-FFF2-40B4-BE49-F238E27FC236}">
                <a16:creationId xmlns:a16="http://schemas.microsoft.com/office/drawing/2014/main" id="{9147185A-AFBD-4351-9CAE-B84FAF74A0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67526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7" name="Text 13">
            <a:extLst>
              <a:ext uri="{FF2B5EF4-FFF2-40B4-BE49-F238E27FC236}">
                <a16:creationId xmlns:a16="http://schemas.microsoft.com/office/drawing/2014/main" id="{2C86BE13-C17A-40B0-8AE0-C8BC15931B94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067527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8" name="Image 14">
            <a:extLst>
              <a:ext uri="{FF2B5EF4-FFF2-40B4-BE49-F238E27FC236}">
                <a16:creationId xmlns:a16="http://schemas.microsoft.com/office/drawing/2014/main" id="{AFE0B51C-E228-48A1-9D32-04837AA346D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331415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9" name="Text 14">
            <a:extLst>
              <a:ext uri="{FF2B5EF4-FFF2-40B4-BE49-F238E27FC236}">
                <a16:creationId xmlns:a16="http://schemas.microsoft.com/office/drawing/2014/main" id="{D1ED4DA6-10E0-44A3-96EE-7717386D742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7331416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100" name="Image 15">
            <a:extLst>
              <a:ext uri="{FF2B5EF4-FFF2-40B4-BE49-F238E27FC236}">
                <a16:creationId xmlns:a16="http://schemas.microsoft.com/office/drawing/2014/main" id="{FD0E1CC0-2FC2-40EA-9FF3-0420F50E361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595305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1" name="Text 15">
            <a:extLst>
              <a:ext uri="{FF2B5EF4-FFF2-40B4-BE49-F238E27FC236}">
                <a16:creationId xmlns:a16="http://schemas.microsoft.com/office/drawing/2014/main" id="{028AE1D6-9463-4F48-8DA9-08D5E5C402A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595306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102" name="Source">
            <a:extLst>
              <a:ext uri="{FF2B5EF4-FFF2-40B4-BE49-F238E27FC236}">
                <a16:creationId xmlns:a16="http://schemas.microsoft.com/office/drawing/2014/main" id="{BD4D521E-9C25-4DE8-94E2-5422F7E4A8B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03" name="Footer">
            <a:extLst>
              <a:ext uri="{FF2B5EF4-FFF2-40B4-BE49-F238E27FC236}">
                <a16:creationId xmlns:a16="http://schemas.microsoft.com/office/drawing/2014/main" id="{423FE0D1-FC31-4AAA-8B45-665B5FF52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04" name="Slide Number">
            <a:extLst>
              <a:ext uri="{FF2B5EF4-FFF2-40B4-BE49-F238E27FC236}">
                <a16:creationId xmlns:a16="http://schemas.microsoft.com/office/drawing/2014/main" id="{0D3FB5EE-4AE3-40D3-8B9A-125C7AA99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05" name="Ampersand Roundel">
            <a:extLst>
              <a:ext uri="{FF2B5EF4-FFF2-40B4-BE49-F238E27FC236}">
                <a16:creationId xmlns:a16="http://schemas.microsoft.com/office/drawing/2014/main" id="{CB7CCCBD-30BD-4208-B7C2-ECAD7AE48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06" name="Roundel">
              <a:extLst>
                <a:ext uri="{FF2B5EF4-FFF2-40B4-BE49-F238E27FC236}">
                  <a16:creationId xmlns:a16="http://schemas.microsoft.com/office/drawing/2014/main" id="{2DCF490C-CBC5-4C61-BEEC-A2C54F2622BF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07" name="Ampersand">
              <a:extLst>
                <a:ext uri="{FF2B5EF4-FFF2-40B4-BE49-F238E27FC236}">
                  <a16:creationId xmlns:a16="http://schemas.microsoft.com/office/drawing/2014/main" id="{166F3DF4-270B-4E30-AB04-5E3FE69C45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6789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- Full Bleed x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3">
            <a:extLst>
              <a:ext uri="{FF2B5EF4-FFF2-40B4-BE49-F238E27FC236}">
                <a16:creationId xmlns:a16="http://schemas.microsoft.com/office/drawing/2014/main" id="{CB20B862-6ADB-BE46-8F7E-32AA4E8160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5" name="Image 2">
            <a:extLst>
              <a:ext uri="{FF2B5EF4-FFF2-40B4-BE49-F238E27FC236}">
                <a16:creationId xmlns:a16="http://schemas.microsoft.com/office/drawing/2014/main" id="{BED4AC70-FE4F-2240-A6E1-08E5589D01D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3" name="Image 1">
            <a:extLst>
              <a:ext uri="{FF2B5EF4-FFF2-40B4-BE49-F238E27FC236}">
                <a16:creationId xmlns:a16="http://schemas.microsoft.com/office/drawing/2014/main" id="{5B7D2183-E4AF-DC4D-9110-6402DA33E9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2" name="Slide Number Placeholder 40">
            <a:extLst>
              <a:ext uri="{FF2B5EF4-FFF2-40B4-BE49-F238E27FC236}">
                <a16:creationId xmlns:a16="http://schemas.microsoft.com/office/drawing/2014/main" id="{E4F7E376-3AF0-014A-9B66-2C4CBF95C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8C19D75-C94D-C54D-B473-599D9BFD6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38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- Full Bleed x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4">
            <a:extLst>
              <a:ext uri="{FF2B5EF4-FFF2-40B4-BE49-F238E27FC236}">
                <a16:creationId xmlns:a16="http://schemas.microsoft.com/office/drawing/2014/main" id="{CB20B862-6ADB-BE46-8F7E-32AA4E8160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9" name="Image 3">
            <a:extLst>
              <a:ext uri="{FF2B5EF4-FFF2-40B4-BE49-F238E27FC236}">
                <a16:creationId xmlns:a16="http://schemas.microsoft.com/office/drawing/2014/main" id="{80D8E6FD-01BF-3642-AD50-D8979DC8EB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5" name="Image 2">
            <a:extLst>
              <a:ext uri="{FF2B5EF4-FFF2-40B4-BE49-F238E27FC236}">
                <a16:creationId xmlns:a16="http://schemas.microsoft.com/office/drawing/2014/main" id="{BED4AC70-FE4F-2240-A6E1-08E5589D01D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8" name="Image 1">
            <a:extLst>
              <a:ext uri="{FF2B5EF4-FFF2-40B4-BE49-F238E27FC236}">
                <a16:creationId xmlns:a16="http://schemas.microsoft.com/office/drawing/2014/main" id="{F952A4E8-8E82-F748-9D12-707E78C0AE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2" name="Slide Number Placeholder 40">
            <a:extLst>
              <a:ext uri="{FF2B5EF4-FFF2-40B4-BE49-F238E27FC236}">
                <a16:creationId xmlns:a16="http://schemas.microsoft.com/office/drawing/2014/main" id="{FF06DD4C-88B9-C643-A7BB-04EDA70F3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852BD60-E804-694A-A06C-CFFA9E469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- Full Bleed x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mage 1">
            <a:extLst>
              <a:ext uri="{FF2B5EF4-FFF2-40B4-BE49-F238E27FC236}">
                <a16:creationId xmlns:a16="http://schemas.microsoft.com/office/drawing/2014/main" id="{54C46BE7-CA49-EF4C-BE0F-5A9C40AE8D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7" name="Image 2">
            <a:extLst>
              <a:ext uri="{FF2B5EF4-FFF2-40B4-BE49-F238E27FC236}">
                <a16:creationId xmlns:a16="http://schemas.microsoft.com/office/drawing/2014/main" id="{EDB3375B-F84C-1046-A785-780DB30BE4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63800" y="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2" name="Image 3">
            <a:extLst>
              <a:ext uri="{FF2B5EF4-FFF2-40B4-BE49-F238E27FC236}">
                <a16:creationId xmlns:a16="http://schemas.microsoft.com/office/drawing/2014/main" id="{EE290925-C3AE-214C-BA76-91D84C897B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600" y="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8" name="Image 4">
            <a:extLst>
              <a:ext uri="{FF2B5EF4-FFF2-40B4-BE49-F238E27FC236}">
                <a16:creationId xmlns:a16="http://schemas.microsoft.com/office/drawing/2014/main" id="{4C7D51BD-B561-FB41-81FF-A3E739D1868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63800" y="342900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3" name="Image 5">
            <a:extLst>
              <a:ext uri="{FF2B5EF4-FFF2-40B4-BE49-F238E27FC236}">
                <a16:creationId xmlns:a16="http://schemas.microsoft.com/office/drawing/2014/main" id="{2A3A697C-582A-E04E-9B9E-A49F78A148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7600" y="342900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21" name="Footer Placeholder">
            <a:extLst>
              <a:ext uri="{FF2B5EF4-FFF2-40B4-BE49-F238E27FC236}">
                <a16:creationId xmlns:a16="http://schemas.microsoft.com/office/drawing/2014/main" id="{BBE7C6AD-36D2-744C-B3DA-27AB46E78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291843B7-A484-3C42-BE94-78A29D345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20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160">
          <p15:clr>
            <a:srgbClr val="A4A3A4"/>
          </p15:clr>
        </p15:guide>
      </p15:sldGuideLst>
    </p:ext>
  </p:extLs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Text Bar with Image Purple, Ca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9F82283-169A-4080-BC11-A1F02A0DC4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0">
            <a:extLst>
              <a:ext uri="{FF2B5EF4-FFF2-40B4-BE49-F238E27FC236}">
                <a16:creationId xmlns:a16="http://schemas.microsoft.com/office/drawing/2014/main" id="{CD5AB020-1B85-6F4E-825A-252E036818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192696"/>
            <a:ext cx="7020000" cy="1972695"/>
          </a:xfrm>
          <a:prstGeom prst="rect">
            <a:avLst/>
          </a:prstGeom>
          <a:solidFill>
            <a:schemeClr val="accent4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9" name="Slide Number Placeholder 40">
            <a:extLst>
              <a:ext uri="{FF2B5EF4-FFF2-40B4-BE49-F238E27FC236}">
                <a16:creationId xmlns:a16="http://schemas.microsoft.com/office/drawing/2014/main" id="{F5B322B8-C2E1-DD40-8D38-6D66EDB67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542BAFA-A2CF-534C-8BE7-4B66DF4FF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545A49E-B0FA-4260-9502-96882A1592CB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1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,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5" name="Section Title">
            <a:extLst>
              <a:ext uri="{FF2B5EF4-FFF2-40B4-BE49-F238E27FC236}">
                <a16:creationId xmlns:a16="http://schemas.microsoft.com/office/drawing/2014/main" id="{44DDFFED-00CD-0941-A152-8C41318E072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9750" y="236307"/>
            <a:ext cx="5016500" cy="212831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105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Section title, if any</a:t>
            </a:r>
          </a:p>
        </p:txBody>
      </p:sp>
      <p:sp>
        <p:nvSpPr>
          <p:cNvPr id="18" name="Headline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19" name="Content">
            <a:extLst>
              <a:ext uri="{FF2B5EF4-FFF2-40B4-BE49-F238E27FC236}">
                <a16:creationId xmlns:a16="http://schemas.microsoft.com/office/drawing/2014/main" id="{0E997C13-8605-D843-B2D5-15BDA9B8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22154"/>
            <a:ext cx="11112000" cy="46960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DD2FBF89-3AE7-CB44-8C2F-F30AA077649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8B7427FE-5BB4-EC48-AC2C-77EDAE27B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598BE0D-A9A9-F245-B40D-9D685F2B8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75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B0C364F7-C9A9-3543-8C67-0AB8377F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131" y="2799000"/>
            <a:ext cx="7751737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3C1C0AD2-6EB6-41FE-99A8-6D2524ADF6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FCC9DD62-2B83-48DA-920B-569F905CB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9441F2F8-1F05-4070-B69A-E4B8C3B73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CFE95553-92B9-4DEC-B6DF-4ACD3E5C81B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550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&amp; Content -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0">
            <a:extLst>
              <a:ext uri="{FF2B5EF4-FFF2-40B4-BE49-F238E27FC236}">
                <a16:creationId xmlns:a16="http://schemas.microsoft.com/office/drawing/2014/main" id="{B55856EE-C2AC-C34F-8BFC-DFB3A3C04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38862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EAA67C2-B883-154A-9BB2-05B857637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138862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reserved.</a:t>
            </a:r>
            <a:endParaRPr lang="en-US"/>
          </a:p>
        </p:txBody>
      </p:sp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r>
              <a:rPr lang="en-US"/>
              <a:t>Place your headline here 36pt or 28pt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E997C13-8605-D843-B2D5-15BDA9B8C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22154"/>
            <a:ext cx="11112000" cy="4335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1494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505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Document,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radient Overlay Dark" hidden="1">
            <a:extLst>
              <a:ext uri="{FF2B5EF4-FFF2-40B4-BE49-F238E27FC236}">
                <a16:creationId xmlns:a16="http://schemas.microsoft.com/office/drawing/2014/main" id="{32C97D91-8088-654F-8FDD-886286D8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5" name="Gradient Overlay">
            <a:extLst>
              <a:ext uri="{FF2B5EF4-FFF2-40B4-BE49-F238E27FC236}">
                <a16:creationId xmlns:a16="http://schemas.microsoft.com/office/drawing/2014/main" id="{F6D988DF-2939-4287-A147-30A880D1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6" name="Top Bar">
            <a:extLst>
              <a:ext uri="{FF2B5EF4-FFF2-40B4-BE49-F238E27FC236}">
                <a16:creationId xmlns:a16="http://schemas.microsoft.com/office/drawing/2014/main" id="{DF4757D8-0732-401E-A30A-6E02C21E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7" name="Guide">
            <a:extLst>
              <a:ext uri="{FF2B5EF4-FFF2-40B4-BE49-F238E27FC236}">
                <a16:creationId xmlns:a16="http://schemas.microsoft.com/office/drawing/2014/main" id="{38A27C0B-18D4-4BA6-8FC4-2F6027992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 custom background image: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Picture or texture fill &gt; Insert (from file)</a:t>
            </a:r>
          </a:p>
        </p:txBody>
      </p:sp>
      <p:pic>
        <p:nvPicPr>
          <p:cNvPr id="28" name="Logo">
            <a:extLst>
              <a:ext uri="{FF2B5EF4-FFF2-40B4-BE49-F238E27FC236}">
                <a16:creationId xmlns:a16="http://schemas.microsoft.com/office/drawing/2014/main" id="{34F64692-BC61-4AA5-8BA2-B919B3CB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9" name="Title">
            <a:extLst>
              <a:ext uri="{FF2B5EF4-FFF2-40B4-BE49-F238E27FC236}">
                <a16:creationId xmlns:a16="http://schemas.microsoft.com/office/drawing/2014/main" id="{FEA44F9C-D49E-4458-A41A-D3586DD0FB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30" name="Subtitle">
            <a:extLst>
              <a:ext uri="{FF2B5EF4-FFF2-40B4-BE49-F238E27FC236}">
                <a16:creationId xmlns:a16="http://schemas.microsoft.com/office/drawing/2014/main" id="{4E910DFB-70FC-4570-897E-F29E7B2593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31" name="Footer">
            <a:extLst>
              <a:ext uri="{FF2B5EF4-FFF2-40B4-BE49-F238E27FC236}">
                <a16:creationId xmlns:a16="http://schemas.microsoft.com/office/drawing/2014/main" id="{B8F4020B-B3C8-4D03-9764-2E25367A0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32" name="Date">
            <a:extLst>
              <a:ext uri="{FF2B5EF4-FFF2-40B4-BE49-F238E27FC236}">
                <a16:creationId xmlns:a16="http://schemas.microsoft.com/office/drawing/2014/main" id="{B02FEB2E-C7F6-47FF-B104-161727E586B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8153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Document, Dar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dient Overlay">
            <a:extLst>
              <a:ext uri="{FF2B5EF4-FFF2-40B4-BE49-F238E27FC236}">
                <a16:creationId xmlns:a16="http://schemas.microsoft.com/office/drawing/2014/main" id="{DF4BD4B6-4C6E-7046-AF95-DAB0E711D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70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62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7" name="Top Bar">
            <a:extLst>
              <a:ext uri="{FF2B5EF4-FFF2-40B4-BE49-F238E27FC236}">
                <a16:creationId xmlns:a16="http://schemas.microsoft.com/office/drawing/2014/main" id="{4E68CE1F-3ADD-7440-B3B7-52D37E328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2" name="Guide">
            <a:extLst>
              <a:ext uri="{FF2B5EF4-FFF2-40B4-BE49-F238E27FC236}">
                <a16:creationId xmlns:a16="http://schemas.microsoft.com/office/drawing/2014/main" id="{467AB5E5-6E26-9349-99B0-B1C5CB0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Add custom background image: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Picture or texture fill &gt; Insert (from file)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77276224-79D2-4F72-AB20-805E1CC86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BE76B3CD-64C2-4485-A532-CB8F1A70C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ACE20DAF-D09B-4B06-A776-8FFA1331E3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353174F5-2F9E-4820-9998-8396C3ECF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2F50E754-65A2-44C2-ACB6-1F78E849F62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6148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Full Blee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mage">
            <a:extLst>
              <a:ext uri="{FF2B5EF4-FFF2-40B4-BE49-F238E27FC236}">
                <a16:creationId xmlns:a16="http://schemas.microsoft.com/office/drawing/2014/main" id="{2F70096E-CEF8-4BAB-9969-599473539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tIns="720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34B85A2D-5A50-4DA4-AE3D-B4FD1DF96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Title">
            <a:extLst>
              <a:ext uri="{FF2B5EF4-FFF2-40B4-BE49-F238E27FC236}">
                <a16:creationId xmlns:a16="http://schemas.microsoft.com/office/drawing/2014/main" id="{8B756B7F-BD3B-4723-8B27-8C98E8086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254CF27C-4799-472C-AE05-63EBD89B0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</p:spTree>
    <p:extLst>
      <p:ext uri="{BB962C8B-B14F-4D97-AF65-F5344CB8AC3E}">
        <p14:creationId xmlns:p14="http://schemas.microsoft.com/office/powerpoint/2010/main" val="3338659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1764">
          <p15:clr>
            <a:srgbClr val="A4A3A4"/>
          </p15:clr>
        </p15:guide>
        <p15:guide id="3" orient="horz" pos="2558">
          <p15:clr>
            <a:srgbClr val="A4A3A4"/>
          </p15:clr>
        </p15:guide>
      </p15:sldGuideLst>
    </p:ext>
  </p:extLs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Ampersand, Be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: Bees">
            <a:extLst>
              <a:ext uri="{FF2B5EF4-FFF2-40B4-BE49-F238E27FC236}">
                <a16:creationId xmlns:a16="http://schemas.microsoft.com/office/drawing/2014/main" id="{F42BC702-AE61-431C-847B-2A707B394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99394ED0-39A0-4F98-9CAA-04066ADB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A4007ECB-044F-406D-A294-C54587A4C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9CFE3EB3-F5DE-483D-B9CB-6D2B322C8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A90F2B90-63D6-4861-8BAD-205F6101FA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39ACA5BA-5508-4411-AFD8-87905B407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462AD371-04F4-4193-9882-42CE8F11DF2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8763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llustration, Pengu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: Penguin">
            <a:extLst>
              <a:ext uri="{FF2B5EF4-FFF2-40B4-BE49-F238E27FC236}">
                <a16:creationId xmlns:a16="http://schemas.microsoft.com/office/drawing/2014/main" id="{4763C2A2-EADC-AB45-9660-A14468B5FF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6094D221-D0BF-4330-9FDE-61E5EE611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3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2CD1C291-6143-4625-8217-DD71355B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5E17877D-A87A-448F-856C-660B94EF4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0931138A-A2EF-43BA-B104-1C0AC44D88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CECD2F6-5EC7-4ECF-9C1C-B25B3DCD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75A1AB4E-EC76-4225-8516-7B9CC29D962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3219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llustration, Astrona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: Astronaut">
            <a:extLst>
              <a:ext uri="{FF2B5EF4-FFF2-40B4-BE49-F238E27FC236}">
                <a16:creationId xmlns:a16="http://schemas.microsoft.com/office/drawing/2014/main" id="{A1CDF7A4-F126-45E3-8E8D-FD3BF70881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F361E1D5-8403-4497-A0AD-E87B07BB0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55035CE0-9D2E-4120-B99E-5537CB2F1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CC775DBB-E238-4C04-A2FF-A117B11C5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8FB11215-8FA4-4F81-AEE0-46136C6FE8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550A29AF-B5A7-4DE3-8628-62742A3FD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0BF04984-F1A4-4E10-8D34-0E94C941B49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84833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Ampersand, Strip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: Ampersand Stripes">
            <a:extLst>
              <a:ext uri="{FF2B5EF4-FFF2-40B4-BE49-F238E27FC236}">
                <a16:creationId xmlns:a16="http://schemas.microsoft.com/office/drawing/2014/main" id="{A671BEDA-26C5-4F62-B769-097730BFA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B70C45D7-F35F-4E00-8455-A17903A6F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4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3FB31C92-0112-4B14-BEA5-2C23D0595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AE21317C-BC11-43F9-AD76-ED8AF1E686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solidFill>
                  <a:schemeClr val="bg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AD24539-3B9B-497C-866C-A8FD7D7054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837ABDEF-6890-4083-9078-5FCD6C1C1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16" name="Date">
            <a:extLst>
              <a:ext uri="{FF2B5EF4-FFF2-40B4-BE49-F238E27FC236}">
                <a16:creationId xmlns:a16="http://schemas.microsoft.com/office/drawing/2014/main" id="{81739567-2B80-4136-8825-64D185D6FC4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89428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Ampersand, Botanic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: Ampersand Botanical">
            <a:extLst>
              <a:ext uri="{FF2B5EF4-FFF2-40B4-BE49-F238E27FC236}">
                <a16:creationId xmlns:a16="http://schemas.microsoft.com/office/drawing/2014/main" id="{069B74B9-FFFF-447B-89D4-A93AB5BBF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op Bar">
            <a:extLst>
              <a:ext uri="{FF2B5EF4-FFF2-40B4-BE49-F238E27FC236}">
                <a16:creationId xmlns:a16="http://schemas.microsoft.com/office/drawing/2014/main" id="{2A0CA340-56A7-4C5B-ADB9-39EC2A6D1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042DE909-DB53-48B0-86FC-D2AA3AF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B37A5F57-10BE-482B-AC7D-2DEA62FD4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441607B1-D450-4510-9DB4-CF40114D27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6AFD37A4-FB7F-4B8B-BA4E-149097784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AC3A257F-31BB-48DB-AABD-FCA5FE0BCC1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2143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Dar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>
            <a:extLst>
              <a:ext uri="{FF2B5EF4-FFF2-40B4-BE49-F238E27FC236}">
                <a16:creationId xmlns:a16="http://schemas.microsoft.com/office/drawing/2014/main" id="{D76598CA-49A3-2848-A82F-ACA075D17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132" y="2799001"/>
            <a:ext cx="7751736" cy="1259999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E6A632F4-6E84-CB4F-BE84-9588C3724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3C25773D-8674-5D46-A543-0AA9BE229F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E39E4F6B-82CA-4D40-B7EC-A9EC37540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E6BFDBB5-C8D2-FD47-AA3A-0D7A5A73417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45845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8">
          <p15:clr>
            <a:srgbClr val="A4A3A4"/>
          </p15:clr>
        </p15:guide>
      </p15:sldGuideLst>
    </p:ext>
  </p:extLs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llustration, Sculp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: Sculpture">
            <a:extLst>
              <a:ext uri="{FF2B5EF4-FFF2-40B4-BE49-F238E27FC236}">
                <a16:creationId xmlns:a16="http://schemas.microsoft.com/office/drawing/2014/main" id="{00B6CED3-F64D-481C-B3A4-A490E0627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Gradient Overlay">
            <a:extLst>
              <a:ext uri="{FF2B5EF4-FFF2-40B4-BE49-F238E27FC236}">
                <a16:creationId xmlns:a16="http://schemas.microsoft.com/office/drawing/2014/main" id="{90E20808-6937-1244-95DD-45FE86A58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9561"/>
                </a:schemeClr>
              </a:gs>
            </a:gsLst>
            <a:lin ang="108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400" err="1">
              <a:solidFill>
                <a:schemeClr val="tx1"/>
              </a:solidFill>
            </a:endParaRPr>
          </a:p>
        </p:txBody>
      </p:sp>
      <p:sp>
        <p:nvSpPr>
          <p:cNvPr id="17" name="Top Bar">
            <a:extLst>
              <a:ext uri="{FF2B5EF4-FFF2-40B4-BE49-F238E27FC236}">
                <a16:creationId xmlns:a16="http://schemas.microsoft.com/office/drawing/2014/main" id="{4E68CE1F-3ADD-7440-B3B7-52D37E328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700" y="0"/>
            <a:ext cx="5018547" cy="180000"/>
          </a:xfrm>
          <a:prstGeom prst="rect">
            <a:avLst/>
          </a:prstGeom>
          <a:solidFill>
            <a:schemeClr val="accent6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err="1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6E4A9615-6176-D840-8E49-4011CDD1D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8" name="Title">
            <a:extLst>
              <a:ext uri="{FF2B5EF4-FFF2-40B4-BE49-F238E27FC236}">
                <a16:creationId xmlns:a16="http://schemas.microsoft.com/office/drawing/2014/main" id="{594A25FB-0B30-CD4F-9F1F-C888ADFFE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your presentation title here in 48pt</a:t>
            </a: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87064E1C-D3B7-0941-ACAA-0ABEDF9FDA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subtitle here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82112A44-AD7D-A448-B8C4-8D84E29C1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9B0993D6-6A88-9244-B29F-1B07E595749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4708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Yello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223D5A38-6D3E-E04C-9B86-307E44670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8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6E6F039A-9E5A-4966-9F6D-2F1FC1633F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C6E79C73-B5A5-4CCB-A2FD-89316344D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4F8DB197-47E8-42FC-804D-1DAE6A88D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11A78EDE-BFBA-4767-B0EA-ECB0EFEFE9D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44288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Ligh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AF5B6F6F-B21C-8A47-BC5A-E2D610866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8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2BDAA2D8-5093-4AC5-A822-552B62950D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1C0420A3-CBC2-4A90-A750-4EC5F6800D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E84F41DC-07EE-43D6-8417-FC3877420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6AB739F2-1647-4D6C-A30D-FE0DA4CF7AE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70396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Dark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">
            <a:extLst>
              <a:ext uri="{FF2B5EF4-FFF2-40B4-BE49-F238E27FC236}">
                <a16:creationId xmlns:a16="http://schemas.microsoft.com/office/drawing/2014/main" id="{3A1F3C75-E597-A74E-A4EB-632060ED0C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8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49E05388-DE14-4C5F-B34A-FDF8C3CDF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7B327C1-2CF2-4AD3-854A-D8D70ECFAE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D60E8CA8-EA23-4AC4-A8FE-7D81C8315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4235C2A3-33F1-42C2-B9D0-6A38ACE0B17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93965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>
            <a:extLst>
              <a:ext uri="{FF2B5EF4-FFF2-40B4-BE49-F238E27FC236}">
                <a16:creationId xmlns:a16="http://schemas.microsoft.com/office/drawing/2014/main" id="{B0C364F7-C9A9-3543-8C67-0AB8377F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1" y="2799000"/>
            <a:ext cx="7751737" cy="12600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3C1C0AD2-6EB6-41FE-99A8-6D2524ADF6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FCC9DD62-2B83-48DA-920B-569F905CB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9441F2F8-1F05-4070-B69A-E4B8C3B73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15" name="Date">
            <a:extLst>
              <a:ext uri="{FF2B5EF4-FFF2-40B4-BE49-F238E27FC236}">
                <a16:creationId xmlns:a16="http://schemas.microsoft.com/office/drawing/2014/main" id="{CFE95553-92B9-4DEC-B6DF-4ACD3E5C81B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94473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Dar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>
            <a:extLst>
              <a:ext uri="{FF2B5EF4-FFF2-40B4-BE49-F238E27FC236}">
                <a16:creationId xmlns:a16="http://schemas.microsoft.com/office/drawing/2014/main" id="{D76598CA-49A3-2848-A82F-ACA075D17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2" y="2799001"/>
            <a:ext cx="7751736" cy="1259999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E6A632F4-6E84-CB4F-BE84-9588C3724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3C25773D-8674-5D46-A543-0AA9BE229F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E39E4F6B-82CA-4D40-B7EC-A9EC37540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E6BFDBB5-C8D2-FD47-AA3A-0D7A5A73417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14019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8">
          <p15:clr>
            <a:srgbClr val="A4A3A4"/>
          </p15:clr>
        </p15:guide>
      </p15:sldGuideLst>
    </p:ext>
  </p:extLs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go">
            <a:extLst>
              <a:ext uri="{FF2B5EF4-FFF2-40B4-BE49-F238E27FC236}">
                <a16:creationId xmlns:a16="http://schemas.microsoft.com/office/drawing/2014/main" id="{86F90434-8103-2241-9200-40973FE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32" y="2799001"/>
            <a:ext cx="7751737" cy="1259999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68D861E8-E799-4076-96D9-C878809AD7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D309A179-3EFA-4C3D-A690-A9CFA4799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7F1142F3-A2DE-403B-B2C1-DE2309A58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17" name="Date">
            <a:extLst>
              <a:ext uri="{FF2B5EF4-FFF2-40B4-BE49-F238E27FC236}">
                <a16:creationId xmlns:a16="http://schemas.microsoft.com/office/drawing/2014/main" id="{C8E2D44D-4885-4CB5-B868-CA77C9B1D1F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82547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Yello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">
            <a:extLst>
              <a:ext uri="{FF2B5EF4-FFF2-40B4-BE49-F238E27FC236}">
                <a16:creationId xmlns:a16="http://schemas.microsoft.com/office/drawing/2014/main" id="{41D2CC63-19F0-9842-93C8-A22B87D87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14" name="Guide 1">
            <a:extLst>
              <a:ext uri="{FF2B5EF4-FFF2-40B4-BE49-F238E27FC236}">
                <a16:creationId xmlns:a16="http://schemas.microsoft.com/office/drawing/2014/main" id="{0EED0CB1-99B3-1B46-8CEE-ED571B26E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Guide 2">
            <a:extLst>
              <a:ext uri="{FF2B5EF4-FFF2-40B4-BE49-F238E27FC236}">
                <a16:creationId xmlns:a16="http://schemas.microsoft.com/office/drawing/2014/main" id="{C4FB1C1B-4038-D244-8A91-661449C65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38D1E217-2F0B-4C8D-B501-E4DD3A078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EAF958C2-3A97-4D7E-8D7C-EB5B56C864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1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B953581D-EE4E-4CF7-B35A-DDB344570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05697F02-7F03-44C0-93A6-77ED4FF9F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58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EE9B94-C29F-4165-AE27-D49CB72F60C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Ampersand Supergraphic">
            <a:extLst>
              <a:ext uri="{FF2B5EF4-FFF2-40B4-BE49-F238E27FC236}">
                <a16:creationId xmlns:a16="http://schemas.microsoft.com/office/drawing/2014/main" id="{02FD0E76-3589-440B-AA15-C587A8271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FFB81EBC-1FC5-435B-9EAD-EFB3AA2F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65DFD60D-CB41-422D-B7ED-FBDE52E0A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4944526F-A442-46B1-A8C8-7122E88CA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CF42215-E457-4B69-A6E7-8D8FB2DF9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52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age">
            <a:extLst>
              <a:ext uri="{FF2B5EF4-FFF2-40B4-BE49-F238E27FC236}">
                <a16:creationId xmlns:a16="http://schemas.microsoft.com/office/drawing/2014/main" id="{09A9A90C-725E-489A-810C-836348D6C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14" name="Guide 1">
            <a:extLst>
              <a:ext uri="{FF2B5EF4-FFF2-40B4-BE49-F238E27FC236}">
                <a16:creationId xmlns:a16="http://schemas.microsoft.com/office/drawing/2014/main" id="{0EED0CB1-99B3-1B46-8CEE-ED571B26E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Guide 2">
            <a:extLst>
              <a:ext uri="{FF2B5EF4-FFF2-40B4-BE49-F238E27FC236}">
                <a16:creationId xmlns:a16="http://schemas.microsoft.com/office/drawing/2014/main" id="{C4FB1C1B-4038-D244-8A91-661449C65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26926380-48BA-4B80-82B8-F01B5E1A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FA77EE06-602A-4F00-B68B-7BACF8242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3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09808E31-77E1-483F-BB43-572915E65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B409CCFE-68EF-4FF2-A8E6-C27B07AE9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7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38307-EF9A-AFEA-F5F9-A0557751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6A6BB-2508-601B-6A77-7F1C3695D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54A76D-D86D-007A-0818-DFA4894F9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1D0BC-843D-A0D1-421B-D4DA9C903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9213BF-1370-A8D2-806A-778A1A0B08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85A8E-6078-902E-4256-316582C5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5F526-F099-264F-B9D5-9CD275F86F5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3024D2-BC3B-21B5-23E2-77A2B47E9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374413-EC0E-6685-C7D7-75BE248F6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25BF-0288-6F4A-A219-6701D51B3B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5924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Large Logo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go">
            <a:extLst>
              <a:ext uri="{FF2B5EF4-FFF2-40B4-BE49-F238E27FC236}">
                <a16:creationId xmlns:a16="http://schemas.microsoft.com/office/drawing/2014/main" id="{86F90434-8103-2241-9200-40973FE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132" y="2799001"/>
            <a:ext cx="7751737" cy="1259999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68D861E8-E799-4076-96D9-C878809AD7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6480000" cy="13459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D309A179-3EFA-4C3D-A690-A9CFA4799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888117"/>
            <a:ext cx="6480000" cy="90905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lang="en-US" sz="2400" b="0" i="0" kern="1200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Place subtitle here</a:t>
            </a:r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7F1142F3-A2DE-403B-B2C1-DE2309A58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7" name="Date">
            <a:extLst>
              <a:ext uri="{FF2B5EF4-FFF2-40B4-BE49-F238E27FC236}">
                <a16:creationId xmlns:a16="http://schemas.microsoft.com/office/drawing/2014/main" id="{C8E2D44D-4885-4CB5-B868-CA77C9B1D1F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8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78556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62">
          <p15:clr>
            <a:srgbClr val="A4A3A4"/>
          </p15:clr>
        </p15:guide>
        <p15:guide id="2" orient="horz" pos="2556">
          <p15:clr>
            <a:srgbClr val="A4A3A4"/>
          </p15:clr>
        </p15:guide>
      </p15:sldGuideLst>
    </p:ext>
  </p:extLs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Light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EE9B94-C29F-4165-AE27-D49CB72F60C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10" name="Ampersand Supergraphic">
            <a:extLst>
              <a:ext uri="{FF2B5EF4-FFF2-40B4-BE49-F238E27FC236}">
                <a16:creationId xmlns:a16="http://schemas.microsoft.com/office/drawing/2014/main" id="{7B75244E-9375-4793-A158-5D415154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DA32CF08-6C18-4235-BC39-762723035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D85C45A9-EBE6-4548-92CC-579B07BBE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8040A584-F327-4648-B89A-35F388ECA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79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">
            <a:extLst>
              <a:ext uri="{FF2B5EF4-FFF2-40B4-BE49-F238E27FC236}">
                <a16:creationId xmlns:a16="http://schemas.microsoft.com/office/drawing/2014/main" id="{41D2CC63-19F0-9842-93C8-A22B87D87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A0961424-B34F-4015-B61F-DBC95FE6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3521819A-6907-48A8-8BE9-54BB8172F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5B339D12-4644-48FF-80E1-386BF647C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0FA496B-8CAB-4B8B-B316-6636BC267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5" name="Guide 1">
            <a:extLst>
              <a:ext uri="{FF2B5EF4-FFF2-40B4-BE49-F238E27FC236}">
                <a16:creationId xmlns:a16="http://schemas.microsoft.com/office/drawing/2014/main" id="{4C8955AD-952F-40E9-A088-5E37B38E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DE9FA528-0CF9-4CD6-8834-D60AEF39E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1189305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Dark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687E2D-0511-4B1A-A289-3A47A564B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15" name="Ampersand Supergraphic">
            <a:extLst>
              <a:ext uri="{FF2B5EF4-FFF2-40B4-BE49-F238E27FC236}">
                <a16:creationId xmlns:a16="http://schemas.microsoft.com/office/drawing/2014/main" id="{2D3290F4-B1E0-444C-ACBA-A4B387462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6" name="Logo">
            <a:extLst>
              <a:ext uri="{FF2B5EF4-FFF2-40B4-BE49-F238E27FC236}">
                <a16:creationId xmlns:a16="http://schemas.microsoft.com/office/drawing/2014/main" id="{DE79D82F-97A5-47C1-8A3B-224ECA2B5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3C44D5FA-C499-4A0A-AD0B-FF5D4D6F1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1724BE26-934E-459F-AE52-0B9E3D426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4F4668A1-F7EE-4ACC-98CF-382BDF458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56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Ampersand Dark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687E2D-0511-4B1A-A289-3A47A564B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15" name="Ampersand Supergraphic">
            <a:extLst>
              <a:ext uri="{FF2B5EF4-FFF2-40B4-BE49-F238E27FC236}">
                <a16:creationId xmlns:a16="http://schemas.microsoft.com/office/drawing/2014/main" id="{2D3290F4-B1E0-444C-ACBA-A4B387462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6" name="Logo">
            <a:extLst>
              <a:ext uri="{FF2B5EF4-FFF2-40B4-BE49-F238E27FC236}">
                <a16:creationId xmlns:a16="http://schemas.microsoft.com/office/drawing/2014/main" id="{DE79D82F-97A5-47C1-8A3B-224ECA2B5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3C44D5FA-C499-4A0A-AD0B-FF5D4D6F1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1724BE26-934E-459F-AE52-0B9E3D426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4F4668A1-F7EE-4ACC-98CF-382BDF458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19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mage">
            <a:extLst>
              <a:ext uri="{FF2B5EF4-FFF2-40B4-BE49-F238E27FC236}">
                <a16:creationId xmlns:a16="http://schemas.microsoft.com/office/drawing/2014/main" id="{77C4593B-B083-4BE8-8FD7-1BD006A4B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5847550E-8ED6-4CA3-88B0-EEFB07F99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3" name="Title">
            <a:extLst>
              <a:ext uri="{FF2B5EF4-FFF2-40B4-BE49-F238E27FC236}">
                <a16:creationId xmlns:a16="http://schemas.microsoft.com/office/drawing/2014/main" id="{0109F4C6-AE71-493F-9848-3627B3FFB4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4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AE3DF6A4-1394-4C30-B757-BE59EAF7E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9A426920-9CCE-429D-AF2B-59D9D7BE9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0" name="Guide 1">
            <a:extLst>
              <a:ext uri="{FF2B5EF4-FFF2-40B4-BE49-F238E27FC236}">
                <a16:creationId xmlns:a16="http://schemas.microsoft.com/office/drawing/2014/main" id="{A101E916-42D5-43BC-941D-42C36F341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dark blue, purple or dark green</a:t>
            </a:r>
          </a:p>
        </p:txBody>
      </p:sp>
      <p:sp>
        <p:nvSpPr>
          <p:cNvPr id="21" name="Guide 2">
            <a:extLst>
              <a:ext uri="{FF2B5EF4-FFF2-40B4-BE49-F238E27FC236}">
                <a16:creationId xmlns:a16="http://schemas.microsoft.com/office/drawing/2014/main" id="{AB0075D5-F5E8-4D57-855E-55164ED70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1864420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CB2A971-DBB8-421E-BD92-DBE8B7169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25" name="Ampersand Supergraphic">
            <a:extLst>
              <a:ext uri="{FF2B5EF4-FFF2-40B4-BE49-F238E27FC236}">
                <a16:creationId xmlns:a16="http://schemas.microsoft.com/office/drawing/2014/main" id="{BB11C8F0-8716-48EC-A9A6-AB8F33B0A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30" name="Logo">
            <a:extLst>
              <a:ext uri="{FF2B5EF4-FFF2-40B4-BE49-F238E27FC236}">
                <a16:creationId xmlns:a16="http://schemas.microsoft.com/office/drawing/2014/main" id="{9E34641E-F7C8-49FD-AEB6-50BEF9503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31" name="Title">
            <a:extLst>
              <a:ext uri="{FF2B5EF4-FFF2-40B4-BE49-F238E27FC236}">
                <a16:creationId xmlns:a16="http://schemas.microsoft.com/office/drawing/2014/main" id="{EF6FBE05-0B54-4789-B3E0-FB6284AA4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32" name="Footer">
            <a:extLst>
              <a:ext uri="{FF2B5EF4-FFF2-40B4-BE49-F238E27FC236}">
                <a16:creationId xmlns:a16="http://schemas.microsoft.com/office/drawing/2014/main" id="{2C665A2E-B0CF-42DE-AB75-0475DAA2B0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33" name="Slide Number">
            <a:extLst>
              <a:ext uri="{FF2B5EF4-FFF2-40B4-BE49-F238E27FC236}">
                <a16:creationId xmlns:a16="http://schemas.microsoft.com/office/drawing/2014/main" id="{A644AA9A-2EC8-494B-B50D-247C0C7A7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66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>
            <a:extLst>
              <a:ext uri="{FF2B5EF4-FFF2-40B4-BE49-F238E27FC236}">
                <a16:creationId xmlns:a16="http://schemas.microsoft.com/office/drawing/2014/main" id="{ADF848A0-0206-4145-A72A-B553CB7CD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23" name="Logo">
            <a:extLst>
              <a:ext uri="{FF2B5EF4-FFF2-40B4-BE49-F238E27FC236}">
                <a16:creationId xmlns:a16="http://schemas.microsoft.com/office/drawing/2014/main" id="{310B9CE6-465C-4307-A35F-F68636605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68CA043C-C62A-4E4C-8456-2B0FED617E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bg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25" name="Footer">
            <a:extLst>
              <a:ext uri="{FF2B5EF4-FFF2-40B4-BE49-F238E27FC236}">
                <a16:creationId xmlns:a16="http://schemas.microsoft.com/office/drawing/2014/main" id="{7779F446-FE8E-42A0-88F0-07AF310A0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88FBAB3C-EC1B-433A-A3C7-ABA07111C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7" name="Guide 1">
            <a:extLst>
              <a:ext uri="{FF2B5EF4-FFF2-40B4-BE49-F238E27FC236}">
                <a16:creationId xmlns:a16="http://schemas.microsoft.com/office/drawing/2014/main" id="{85D56629-34D7-438F-9BA9-14D5E3AF9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dark blue, purple or dark green</a:t>
            </a:r>
          </a:p>
        </p:txBody>
      </p:sp>
      <p:sp>
        <p:nvSpPr>
          <p:cNvPr id="28" name="Guide 2">
            <a:extLst>
              <a:ext uri="{FF2B5EF4-FFF2-40B4-BE49-F238E27FC236}">
                <a16:creationId xmlns:a16="http://schemas.microsoft.com/office/drawing/2014/main" id="{B058CBCE-41AB-4031-B253-C247973FC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2801221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Dark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AB5361-31BB-4C20-A686-FF8424DD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14" name="Ampersand Supergraphic">
            <a:extLst>
              <a:ext uri="{FF2B5EF4-FFF2-40B4-BE49-F238E27FC236}">
                <a16:creationId xmlns:a16="http://schemas.microsoft.com/office/drawing/2014/main" id="{5ED40432-897F-48AB-9AD0-26151AC52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5" name="Logo">
            <a:extLst>
              <a:ext uri="{FF2B5EF4-FFF2-40B4-BE49-F238E27FC236}">
                <a16:creationId xmlns:a16="http://schemas.microsoft.com/office/drawing/2014/main" id="{732F7CE3-F0C9-481E-897F-5ACE1EF07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0DA52DEC-3BCD-4C3B-96C9-849E6006E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4FBEA01C-BECB-4CDF-868C-7D50AC61F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66EB5225-AA92-455C-8EF7-4F3AEF449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58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1D2CC63-19F0-9842-93C8-A22B87D87A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DA893D2D-3095-194A-ACC1-03772380A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6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0693A5-1BC1-0443-A611-001631FA980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EED0CB1-99B3-1B46-8CEE-ED571B26E92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FB1C1B-4038-D244-8A91-661449C65332}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sp>
        <p:nvSpPr>
          <p:cNvPr id="10" name="Slide Number Placeholder 40">
            <a:extLst>
              <a:ext uri="{FF2B5EF4-FFF2-40B4-BE49-F238E27FC236}">
                <a16:creationId xmlns:a16="http://schemas.microsoft.com/office/drawing/2014/main" id="{ACC79FAF-DA67-D946-B58A-ED0910250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B030F86-E768-6F48-9C11-7323F0FCF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</p:spTree>
    <p:extLst>
      <p:ext uri="{BB962C8B-B14F-4D97-AF65-F5344CB8AC3E}">
        <p14:creationId xmlns:p14="http://schemas.microsoft.com/office/powerpoint/2010/main" val="4210475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mpersand Supergraphic">
            <a:extLst>
              <a:ext uri="{FF2B5EF4-FFF2-40B4-BE49-F238E27FC236}">
                <a16:creationId xmlns:a16="http://schemas.microsoft.com/office/drawing/2014/main" id="{42AA899D-52E8-234C-AC77-07168D2AA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8" name="Logo">
            <a:extLst>
              <a:ext uri="{FF2B5EF4-FFF2-40B4-BE49-F238E27FC236}">
                <a16:creationId xmlns:a16="http://schemas.microsoft.com/office/drawing/2014/main" id="{A806D06F-9D7D-1C49-84FF-0C37CF425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Guide">
            <a:extLst>
              <a:ext uri="{FF2B5EF4-FFF2-40B4-BE49-F238E27FC236}">
                <a16:creationId xmlns:a16="http://schemas.microsoft.com/office/drawing/2014/main" id="{69EE9B94-C29F-4165-AE27-D49CB72F6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F93EE3-A4E3-41E5-BDE6-39BD8CB40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E2CEEE0F-7F37-2B42-9992-C72C88A61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4CC23A97-CB5E-8E42-906D-4CE8CC071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07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Yellow, Ha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: Hand">
            <a:extLst>
              <a:ext uri="{FF2B5EF4-FFF2-40B4-BE49-F238E27FC236}">
                <a16:creationId xmlns:a16="http://schemas.microsoft.com/office/drawing/2014/main" id="{869E926D-4521-4523-9F31-415073256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130693A5-1BC1-0443-A611-001631FA9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9" name="Title">
            <a:extLst>
              <a:ext uri="{FF2B5EF4-FFF2-40B4-BE49-F238E27FC236}">
                <a16:creationId xmlns:a16="http://schemas.microsoft.com/office/drawing/2014/main" id="{DA893D2D-3095-194A-ACC1-03772380A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1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8B030F86-E768-6F48-9C11-7323F0FCF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CC79FAF-DA67-D946-B58A-ED0910250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50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ackground">
            <a:extLst>
              <a:ext uri="{FF2B5EF4-FFF2-40B4-BE49-F238E27FC236}">
                <a16:creationId xmlns:a16="http://schemas.microsoft.com/office/drawing/2014/main" id="{E696DACA-3946-4EA5-99B9-F92EF90E6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27" y="0"/>
            <a:ext cx="12193728" cy="6858000"/>
          </a:xfrm>
          <a:custGeom>
            <a:avLst/>
            <a:gdLst>
              <a:gd name="connsiteX0" fmla="*/ 0 w 12193728"/>
              <a:gd name="connsiteY0" fmla="*/ 0 h 6858000"/>
              <a:gd name="connsiteX1" fmla="*/ 541477 w 12193728"/>
              <a:gd name="connsiteY1" fmla="*/ 0 h 6858000"/>
              <a:gd name="connsiteX2" fmla="*/ 541477 w 12193728"/>
              <a:gd name="connsiteY2" fmla="*/ 180000 h 6858000"/>
              <a:gd name="connsiteX3" fmla="*/ 3686065 w 12193728"/>
              <a:gd name="connsiteY3" fmla="*/ 180000 h 6858000"/>
              <a:gd name="connsiteX4" fmla="*/ 3686065 w 12193728"/>
              <a:gd name="connsiteY4" fmla="*/ 0 h 6858000"/>
              <a:gd name="connsiteX5" fmla="*/ 6088924 w 12193728"/>
              <a:gd name="connsiteY5" fmla="*/ 0 h 6858000"/>
              <a:gd name="connsiteX6" fmla="*/ 12193727 w 12193728"/>
              <a:gd name="connsiteY6" fmla="*/ 0 h 6858000"/>
              <a:gd name="connsiteX7" fmla="*/ 12193728 w 12193728"/>
              <a:gd name="connsiteY7" fmla="*/ 0 h 6858000"/>
              <a:gd name="connsiteX8" fmla="*/ 12193728 w 12193728"/>
              <a:gd name="connsiteY8" fmla="*/ 6858000 h 6858000"/>
              <a:gd name="connsiteX9" fmla="*/ 12193727 w 12193728"/>
              <a:gd name="connsiteY9" fmla="*/ 6858000 h 6858000"/>
              <a:gd name="connsiteX10" fmla="*/ 3686065 w 12193728"/>
              <a:gd name="connsiteY10" fmla="*/ 6858000 h 6858000"/>
              <a:gd name="connsiteX11" fmla="*/ 541477 w 12193728"/>
              <a:gd name="connsiteY11" fmla="*/ 6858000 h 6858000"/>
              <a:gd name="connsiteX12" fmla="*/ 1727 w 12193728"/>
              <a:gd name="connsiteY12" fmla="*/ 6858000 h 6858000"/>
              <a:gd name="connsiteX13" fmla="*/ 0 w 12193728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3728" h="6858000">
                <a:moveTo>
                  <a:pt x="0" y="0"/>
                </a:moveTo>
                <a:lnTo>
                  <a:pt x="541477" y="0"/>
                </a:lnTo>
                <a:lnTo>
                  <a:pt x="541477" y="180000"/>
                </a:lnTo>
                <a:lnTo>
                  <a:pt x="3686065" y="180000"/>
                </a:lnTo>
                <a:lnTo>
                  <a:pt x="3686065" y="0"/>
                </a:lnTo>
                <a:lnTo>
                  <a:pt x="6088924" y="0"/>
                </a:lnTo>
                <a:lnTo>
                  <a:pt x="12193727" y="0"/>
                </a:lnTo>
                <a:lnTo>
                  <a:pt x="12193728" y="0"/>
                </a:lnTo>
                <a:lnTo>
                  <a:pt x="12193728" y="6858000"/>
                </a:lnTo>
                <a:lnTo>
                  <a:pt x="12193727" y="6858000"/>
                </a:lnTo>
                <a:lnTo>
                  <a:pt x="3686065" y="6858000"/>
                </a:lnTo>
                <a:lnTo>
                  <a:pt x="541477" y="6858000"/>
                </a:lnTo>
                <a:lnTo>
                  <a:pt x="1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err="1">
              <a:solidFill>
                <a:schemeClr val="tx1"/>
              </a:solidFill>
            </a:endParaRPr>
          </a:p>
        </p:txBody>
      </p:sp>
      <p:sp>
        <p:nvSpPr>
          <p:cNvPr id="32" name="Guide">
            <a:extLst>
              <a:ext uri="{FF2B5EF4-FFF2-40B4-BE49-F238E27FC236}">
                <a16:creationId xmlns:a16="http://schemas.microsoft.com/office/drawing/2014/main" id="{B5F07915-0379-2740-86A2-6586EFEDF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21" name="Headline">
            <a:extLst>
              <a:ext uri="{FF2B5EF4-FFF2-40B4-BE49-F238E27FC236}">
                <a16:creationId xmlns:a16="http://schemas.microsoft.com/office/drawing/2014/main" id="{25A90C3C-CAB9-C145-9072-FB4F0F79C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3144338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agenda title here in DM Serif Display</a:t>
            </a:r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187EA9A9-CD70-4BF9-ABFD-09BEF5E35E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24338" y="1265101"/>
            <a:ext cx="7427913" cy="4327798"/>
          </a:xfrm>
        </p:spPr>
        <p:txBody>
          <a:bodyPr anchor="ctr"/>
          <a:lstStyle>
            <a:lvl1pPr marL="270000" indent="-270000">
              <a:spcAft>
                <a:spcPts val="1800"/>
              </a:spcAft>
              <a:buClr>
                <a:schemeClr val="accent6"/>
              </a:buClr>
              <a:buFont typeface="System Font Regular"/>
              <a:buChar char="+"/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/>
              <a:t>Place agenda item here, use indent for next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ource">
            <a:extLst>
              <a:ext uri="{FF2B5EF4-FFF2-40B4-BE49-F238E27FC236}">
                <a16:creationId xmlns:a16="http://schemas.microsoft.com/office/drawing/2014/main" id="{BB394820-478B-4D4C-B681-AC88835E576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28" name="Ampersand Roundel">
            <a:extLst>
              <a:ext uri="{FF2B5EF4-FFF2-40B4-BE49-F238E27FC236}">
                <a16:creationId xmlns:a16="http://schemas.microsoft.com/office/drawing/2014/main" id="{C6DC8C44-CA93-4148-A8F2-2E4174695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9" name="Roundel">
              <a:extLst>
                <a:ext uri="{FF2B5EF4-FFF2-40B4-BE49-F238E27FC236}">
                  <a16:creationId xmlns:a16="http://schemas.microsoft.com/office/drawing/2014/main" id="{763DA672-FFC3-49E0-8A28-F1B84ABA0404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30" name="Ampersand">
              <a:extLst>
                <a:ext uri="{FF2B5EF4-FFF2-40B4-BE49-F238E27FC236}">
                  <a16:creationId xmlns:a16="http://schemas.microsoft.com/office/drawing/2014/main" id="{F90E6393-7DF8-4EAF-B2FE-8ABC513A98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7569314-97D0-449A-AAA2-073DCC7AB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Areserved.</a:t>
            </a:r>
            <a:endParaRPr lang="en-US"/>
          </a:p>
        </p:txBody>
      </p:sp>
      <p:sp>
        <p:nvSpPr>
          <p:cNvPr id="13" name="Slide Number Placeholder 40">
            <a:extLst>
              <a:ext uri="{FF2B5EF4-FFF2-40B4-BE49-F238E27FC236}">
                <a16:creationId xmlns:a16="http://schemas.microsoft.com/office/drawing/2014/main" id="{19004A6C-7784-4DF3-8E1E-C021650FD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35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3" pos="2320">
          <p15:clr>
            <a:srgbClr val="A4A3A4"/>
          </p15:clr>
        </p15:guide>
      </p15:sldGuideLst>
    </p:ext>
  </p:extLs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0570365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your headline here in DM Serif Display </a:t>
            </a: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C2332492-7149-4F4D-89FC-007CC9B2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22154"/>
            <a:ext cx="11112000" cy="4335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Source">
            <a:extLst>
              <a:ext uri="{FF2B5EF4-FFF2-40B4-BE49-F238E27FC236}">
                <a16:creationId xmlns:a16="http://schemas.microsoft.com/office/drawing/2014/main" id="{AA5B81AB-B35B-1B40-8000-A0E40CA86F0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8" name="Ampersand Roundel">
            <a:extLst>
              <a:ext uri="{FF2B5EF4-FFF2-40B4-BE49-F238E27FC236}">
                <a16:creationId xmlns:a16="http://schemas.microsoft.com/office/drawing/2014/main" id="{54CF0E07-8D23-421C-9514-FFDDE653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9E80641A-0F5F-4BA6-8261-3C68BE2FC34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D6729C5D-4305-4E18-926D-0EDFA6B69C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E0F0A48-E4A9-45B5-8F5B-048ADB69D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Areserved.</a:t>
            </a:r>
            <a:endParaRPr lang="en-US"/>
          </a:p>
        </p:txBody>
      </p:sp>
      <p:sp>
        <p:nvSpPr>
          <p:cNvPr id="2" name="Slide Number Placeholder 40">
            <a:extLst>
              <a:ext uri="{FF2B5EF4-FFF2-40B4-BE49-F238E27FC236}">
                <a16:creationId xmlns:a16="http://schemas.microsoft.com/office/drawing/2014/main" id="{01E3810D-FDF9-43F0-6B9F-7FCC9D3E4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0365" y="6389872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5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72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with Left Bar,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F2D816CA-EC1E-40B2-9694-0C5C88069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2" name="Background">
              <a:extLst>
                <a:ext uri="{FF2B5EF4-FFF2-40B4-BE49-F238E27FC236}">
                  <a16:creationId xmlns:a16="http://schemas.microsoft.com/office/drawing/2014/main" id="{E2BCBE9C-7E1A-904E-A11E-B51B267194FA}"/>
                </a:ext>
              </a:extLst>
            </p:cNvPr>
            <p:cNvSpPr/>
            <p:nvPr userDrawn="1"/>
          </p:nvSpPr>
          <p:spPr>
            <a:xfrm>
              <a:off x="180002" y="1"/>
              <a:ext cx="1201199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" name="Background">
              <a:extLst>
                <a:ext uri="{FF2B5EF4-FFF2-40B4-BE49-F238E27FC236}">
                  <a16:creationId xmlns:a16="http://schemas.microsoft.com/office/drawing/2014/main" id="{8D63E351-67DC-4202-99B8-93577735BB38}"/>
                </a:ext>
              </a:extLst>
            </p:cNvPr>
            <p:cNvSpPr/>
            <p:nvPr userDrawn="1"/>
          </p:nvSpPr>
          <p:spPr>
            <a:xfrm>
              <a:off x="0" y="0"/>
              <a:ext cx="12192000" cy="5400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1" name="Background">
              <a:extLst>
                <a:ext uri="{FF2B5EF4-FFF2-40B4-BE49-F238E27FC236}">
                  <a16:creationId xmlns:a16="http://schemas.microsoft.com/office/drawing/2014/main" id="{7C215132-E705-4AE8-87FE-825342EA6CC7}"/>
                </a:ext>
              </a:extLst>
            </p:cNvPr>
            <p:cNvSpPr/>
            <p:nvPr userDrawn="1"/>
          </p:nvSpPr>
          <p:spPr>
            <a:xfrm>
              <a:off x="0" y="6318250"/>
              <a:ext cx="12192000" cy="53975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5" name="Headline">
            <a:extLst>
              <a:ext uri="{FF2B5EF4-FFF2-40B4-BE49-F238E27FC236}">
                <a16:creationId xmlns:a16="http://schemas.microsoft.com/office/drawing/2014/main" id="{E3DB0C22-D3E7-C04D-9750-A2E80052D3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595438" y="1455846"/>
            <a:ext cx="9001124" cy="3960002"/>
          </a:xfrm>
        </p:spPr>
        <p:txBody>
          <a:bodyPr anchor="ctr"/>
          <a:lstStyle>
            <a:lvl1pPr marL="0" indent="0">
              <a:lnSpc>
                <a:spcPct val="90000"/>
              </a:lnSpc>
              <a:spcAft>
                <a:spcPts val="1200"/>
              </a:spcAft>
              <a:buNone/>
              <a:defRPr sz="5400" b="0">
                <a:latin typeface="+mj-lt"/>
              </a:defRPr>
            </a:lvl1pPr>
            <a:lvl2pPr marL="0" indent="0">
              <a:buNone/>
              <a:defRPr sz="6600">
                <a:latin typeface="+mj-lt"/>
              </a:defRPr>
            </a:lvl2pPr>
            <a:lvl3pPr marL="0" indent="0">
              <a:buNone/>
              <a:defRPr sz="6600">
                <a:latin typeface="+mj-lt"/>
              </a:defRPr>
            </a:lvl3pPr>
            <a:lvl4pPr marL="0" indent="0">
              <a:buNone/>
              <a:defRPr sz="6600">
                <a:latin typeface="+mj-lt"/>
              </a:defRPr>
            </a:lvl4pPr>
            <a:lvl5pPr marL="0" indent="0">
              <a:buNone/>
              <a:defRPr sz="6600">
                <a:latin typeface="+mj-lt"/>
              </a:defRPr>
            </a:lvl5pPr>
          </a:lstStyle>
          <a:p>
            <a:pPr lvl="0"/>
            <a:r>
              <a:rPr lang="en-GB"/>
              <a:t>Place your headline/key message here in DM Serif Display 54pt</a:t>
            </a:r>
          </a:p>
        </p:txBody>
      </p:sp>
      <p:sp>
        <p:nvSpPr>
          <p:cNvPr id="14" name="Source">
            <a:extLst>
              <a:ext uri="{FF2B5EF4-FFF2-40B4-BE49-F238E27FC236}">
                <a16:creationId xmlns:a16="http://schemas.microsoft.com/office/drawing/2014/main" id="{E88022F7-7097-924A-BBD8-5F30B851FD4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7" name="Ampersand Roundel">
            <a:extLst>
              <a:ext uri="{FF2B5EF4-FFF2-40B4-BE49-F238E27FC236}">
                <a16:creationId xmlns:a16="http://schemas.microsoft.com/office/drawing/2014/main" id="{AD74AFDE-F903-4D65-B64C-A5D86D9C5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8" name="Roundel">
              <a:extLst>
                <a:ext uri="{FF2B5EF4-FFF2-40B4-BE49-F238E27FC236}">
                  <a16:creationId xmlns:a16="http://schemas.microsoft.com/office/drawing/2014/main" id="{2325CEAB-C726-4FC9-AFF7-6487BBACFA7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9" name="Ampersand">
              <a:extLst>
                <a:ext uri="{FF2B5EF4-FFF2-40B4-BE49-F238E27FC236}">
                  <a16:creationId xmlns:a16="http://schemas.microsoft.com/office/drawing/2014/main" id="{95779872-54CD-45FB-816F-B744A711B4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3" name="Guide">
            <a:extLst>
              <a:ext uri="{FF2B5EF4-FFF2-40B4-BE49-F238E27FC236}">
                <a16:creationId xmlns:a16="http://schemas.microsoft.com/office/drawing/2014/main" id="{BB1291DA-FE76-4070-B029-AFB7BB83C3A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side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E3259B6-126D-49F6-A101-C08F4C351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Areserved.</a:t>
            </a:r>
            <a:endParaRPr lang="en-US"/>
          </a:p>
        </p:txBody>
      </p:sp>
      <p:sp>
        <p:nvSpPr>
          <p:cNvPr id="6" name="Slide Number Placeholder 40">
            <a:extLst>
              <a:ext uri="{FF2B5EF4-FFF2-40B4-BE49-F238E27FC236}">
                <a16:creationId xmlns:a16="http://schemas.microsoft.com/office/drawing/2014/main" id="{AE668750-6D59-F770-53E9-72C1BDC3A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0365" y="6389872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5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6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675">
          <p15:clr>
            <a:srgbClr val="A4A3A4"/>
          </p15:clr>
        </p15:guide>
      </p15:sldGuideLst>
    </p:ext>
  </p:extLs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Large Headline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uide">
            <a:extLst>
              <a:ext uri="{FF2B5EF4-FFF2-40B4-BE49-F238E27FC236}">
                <a16:creationId xmlns:a16="http://schemas.microsoft.com/office/drawing/2014/main" id="{776CB9FB-DB9C-4944-8BD0-6BF190AA3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2" name="Image">
            <a:extLst>
              <a:ext uri="{FF2B5EF4-FFF2-40B4-BE49-F238E27FC236}">
                <a16:creationId xmlns:a16="http://schemas.microsoft.com/office/drawing/2014/main" id="{9EE1D3C7-8747-4B57-AAE1-D9719961CCB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/>
            </a:lvl1pPr>
          </a:lstStyle>
          <a:p>
            <a:r>
              <a:rPr lang="en-GB"/>
              <a:t>Add media here then ‘Send to Back’</a:t>
            </a:r>
            <a:endParaRPr lang="en-US"/>
          </a:p>
        </p:txBody>
      </p:sp>
      <p:sp>
        <p:nvSpPr>
          <p:cNvPr id="17" name="Headline">
            <a:extLst>
              <a:ext uri="{FF2B5EF4-FFF2-40B4-BE49-F238E27FC236}">
                <a16:creationId xmlns:a16="http://schemas.microsoft.com/office/drawing/2014/main" id="{C5CBF908-2D76-432B-B6A0-2E5F5AB498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749" y="1442152"/>
            <a:ext cx="11112000" cy="3960002"/>
          </a:xfrm>
        </p:spPr>
        <p:txBody>
          <a:bodyPr rIns="180000" anchor="ctr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6000">
                <a:latin typeface="+mj-lt"/>
              </a:defRPr>
            </a:lvl1pPr>
            <a:lvl2pPr marL="27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/>
              <a:t>Headline here in DM Serif Display 60pt</a:t>
            </a:r>
          </a:p>
        </p:txBody>
      </p:sp>
      <p:sp>
        <p:nvSpPr>
          <p:cNvPr id="19" name="Source">
            <a:extLst>
              <a:ext uri="{FF2B5EF4-FFF2-40B4-BE49-F238E27FC236}">
                <a16:creationId xmlns:a16="http://schemas.microsoft.com/office/drawing/2014/main" id="{795B90A5-15A2-F14E-90BC-EA72C960F33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1" name="Ampersand Roundel">
            <a:extLst>
              <a:ext uri="{FF2B5EF4-FFF2-40B4-BE49-F238E27FC236}">
                <a16:creationId xmlns:a16="http://schemas.microsoft.com/office/drawing/2014/main" id="{05E599E0-4224-4492-A348-3FA3BB873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2" name="Roundel">
              <a:extLst>
                <a:ext uri="{FF2B5EF4-FFF2-40B4-BE49-F238E27FC236}">
                  <a16:creationId xmlns:a16="http://schemas.microsoft.com/office/drawing/2014/main" id="{03AAEEEE-2F9F-48D9-B193-F07342B921D0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3" name="Ampersand">
              <a:extLst>
                <a:ext uri="{FF2B5EF4-FFF2-40B4-BE49-F238E27FC236}">
                  <a16:creationId xmlns:a16="http://schemas.microsoft.com/office/drawing/2014/main" id="{ABAD8C6A-998F-4777-B86D-0998D87DB5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743CA2F-94FA-4808-BADD-5D7A54850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Areserved.</a:t>
            </a:r>
            <a:endParaRPr lang="en-US"/>
          </a:p>
        </p:txBody>
      </p:sp>
      <p:sp>
        <p:nvSpPr>
          <p:cNvPr id="15" name="Slide Number Placeholder 40">
            <a:extLst>
              <a:ext uri="{FF2B5EF4-FFF2-40B4-BE49-F238E27FC236}">
                <a16:creationId xmlns:a16="http://schemas.microsoft.com/office/drawing/2014/main" id="{DC0748EA-E9FA-49E8-A4F6-35D590A88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96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Left Content Right,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ackground">
            <a:extLst>
              <a:ext uri="{FF2B5EF4-FFF2-40B4-BE49-F238E27FC236}">
                <a16:creationId xmlns:a16="http://schemas.microsoft.com/office/drawing/2014/main" id="{6674AED2-B1BF-1D45-98B6-500707A66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68AF5261-0CDB-9440-BF77-728A09ED4059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84567D-4E89-1640-9A7B-C29500D6D25D}"/>
                </a:ext>
              </a:extLst>
            </p:cNvPr>
            <p:cNvSpPr/>
            <p:nvPr userDrawn="1"/>
          </p:nvSpPr>
          <p:spPr>
            <a:xfrm>
              <a:off x="5556248" y="0"/>
              <a:ext cx="6635751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445159A-3105-414E-A7A3-95D0F12104FC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32" name="Guide">
            <a:extLst>
              <a:ext uri="{FF2B5EF4-FFF2-40B4-BE49-F238E27FC236}">
                <a16:creationId xmlns:a16="http://schemas.microsoft.com/office/drawing/2014/main" id="{B5F07915-0379-2740-86A2-6586EFEDF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17" name="Headline">
            <a:extLst>
              <a:ext uri="{FF2B5EF4-FFF2-40B4-BE49-F238E27FC236}">
                <a16:creationId xmlns:a16="http://schemas.microsoft.com/office/drawing/2014/main" id="{0FA8437C-CFFE-D541-AFBF-0467E21542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749" y="1657351"/>
            <a:ext cx="5016500" cy="3543298"/>
          </a:xfrm>
        </p:spPr>
        <p:txBody>
          <a:bodyPr rIns="180000" anchor="ctr"/>
          <a:lstStyle>
            <a:lvl1pPr marL="0" indent="0" algn="l" defTabSz="806846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48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 noProof="0"/>
              <a:t>Short headline here in DM Serif Display 48pt</a:t>
            </a: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5CF44490-6B79-BC44-92DA-F99AEC7242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539425"/>
            <a:ext cx="5556251" cy="5779150"/>
          </a:xfrm>
        </p:spPr>
        <p:txBody>
          <a:bodyPr anchor="ctr"/>
          <a:lstStyle>
            <a:lvl1pPr>
              <a:spcAft>
                <a:spcPts val="1800"/>
              </a:spcAft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Source">
            <a:extLst>
              <a:ext uri="{FF2B5EF4-FFF2-40B4-BE49-F238E27FC236}">
                <a16:creationId xmlns:a16="http://schemas.microsoft.com/office/drawing/2014/main" id="{8FA46A3F-FEF1-A24E-AA05-198CD179B32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8" name="Ampersand Roundel">
            <a:extLst>
              <a:ext uri="{FF2B5EF4-FFF2-40B4-BE49-F238E27FC236}">
                <a16:creationId xmlns:a16="http://schemas.microsoft.com/office/drawing/2014/main" id="{850947AE-461C-4BDB-BFEF-788B63A03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5AAACA05-0BD0-4C91-9799-7F2FBBF96A58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4CE2E8D3-9ABB-49FA-897B-8ED33F744C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C9932515-EB95-4EB4-94F3-193638985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Areserved.</a:t>
            </a:r>
            <a:endParaRPr lang="en-US"/>
          </a:p>
        </p:txBody>
      </p:sp>
      <p:sp>
        <p:nvSpPr>
          <p:cNvPr id="24" name="Slide Number Placeholder 40">
            <a:extLst>
              <a:ext uri="{FF2B5EF4-FFF2-40B4-BE49-F238E27FC236}">
                <a16:creationId xmlns:a16="http://schemas.microsoft.com/office/drawing/2014/main" id="{BE0B28B7-A79C-4732-B2E7-9B75F2D6F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1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5" pos="3840">
          <p15:clr>
            <a:srgbClr val="A4A3A4"/>
          </p15:clr>
        </p15:guide>
      </p15:sldGuideLst>
    </p:ext>
  </p:extLs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-Third Right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ackground">
            <a:extLst>
              <a:ext uri="{FF2B5EF4-FFF2-40B4-BE49-F238E27FC236}">
                <a16:creationId xmlns:a16="http://schemas.microsoft.com/office/drawing/2014/main" id="{C96B08B0-4CD5-4B64-9712-06A78AE03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07BFAC47-B523-49B8-89E2-C088B4A653DA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72DFBA-9B95-4BC1-9B22-F33667C75D6B}"/>
                </a:ext>
              </a:extLst>
            </p:cNvPr>
            <p:cNvSpPr/>
            <p:nvPr userDrawn="1"/>
          </p:nvSpPr>
          <p:spPr>
            <a:xfrm>
              <a:off x="3684338" y="0"/>
              <a:ext cx="8507662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E74649-A487-4EDA-8D62-4B101F9C94ED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Headline">
            <a:extLst>
              <a:ext uri="{FF2B5EF4-FFF2-40B4-BE49-F238E27FC236}">
                <a16:creationId xmlns:a16="http://schemas.microsoft.com/office/drawing/2014/main" id="{07681CC0-B4D3-456B-845A-14352AAE27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1"/>
            <a:ext cx="3144336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dirty="0">
                <a:solidFill>
                  <a:schemeClr val="tx1"/>
                </a:solidFill>
                <a:latin typeface="DM Serif Display" pitchFamily="2" charset="0"/>
                <a:ea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31" name="Text">
            <a:extLst>
              <a:ext uri="{FF2B5EF4-FFF2-40B4-BE49-F238E27FC236}">
                <a16:creationId xmlns:a16="http://schemas.microsoft.com/office/drawing/2014/main" id="{DE21D1AB-DE90-40F4-AC7C-F0E829CFDC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3144337" cy="3414101"/>
          </a:xfrm>
          <a:prstGeom prst="rect">
            <a:avLst/>
          </a:prstGeom>
        </p:spPr>
        <p:txBody>
          <a:bodyPr anchor="t"/>
          <a:lstStyle>
            <a:lvl1pPr mar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  <a:defRPr lang="en-GB" sz="1100" b="0" i="0" kern="1200" cap="none" baseline="0" dirty="0" smtClean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 defTabSz="270000">
              <a:spcAft>
                <a:spcPts val="600"/>
              </a:spcAft>
              <a:buFont typeface="Arial" panose="020B0604020202020204" pitchFamily="34" charset="0"/>
              <a:buChar char="•"/>
              <a:defRPr lang="en-GB" sz="11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defTabSz="2700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100"/>
            </a:lvl3pPr>
            <a:lvl4pPr marL="540000" indent="-180000" defTabSz="270000">
              <a:spcAft>
                <a:spcPts val="600"/>
              </a:spcAft>
              <a:buClrTx/>
              <a:defRPr sz="1100"/>
            </a:lvl4pPr>
            <a:lvl5pPr marL="720000" indent="-180000" defTabSz="270000">
              <a:spcAft>
                <a:spcPts val="600"/>
              </a:spcAft>
              <a:buClrTx/>
              <a:defRPr sz="11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Place text here in 11pt for long paragraphs or 18pt if short, use indent for more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32" name="Image">
            <a:extLst>
              <a:ext uri="{FF2B5EF4-FFF2-40B4-BE49-F238E27FC236}">
                <a16:creationId xmlns:a16="http://schemas.microsoft.com/office/drawing/2014/main" id="{E1BF4602-030C-49E2-8BC4-A015E6FF59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224339" y="0"/>
            <a:ext cx="7967662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r>
              <a:rPr lang="en-GB"/>
              <a:t>Add image, then ‘Send to Back’</a:t>
            </a:r>
          </a:p>
        </p:txBody>
      </p:sp>
      <p:sp>
        <p:nvSpPr>
          <p:cNvPr id="33" name="Source">
            <a:extLst>
              <a:ext uri="{FF2B5EF4-FFF2-40B4-BE49-F238E27FC236}">
                <a16:creationId xmlns:a16="http://schemas.microsoft.com/office/drawing/2014/main" id="{FA9D166D-B130-491E-A9E1-98C5CC49802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84A72AE5-1916-3647-B5B2-BBFDDD31A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17" name="Guide 1">
            <a:extLst>
              <a:ext uri="{FF2B5EF4-FFF2-40B4-BE49-F238E27FC236}">
                <a16:creationId xmlns:a16="http://schemas.microsoft.com/office/drawing/2014/main" id="{044B1DAE-6777-45D3-8DA5-009C9A450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grpSp>
        <p:nvGrpSpPr>
          <p:cNvPr id="36" name="Ampersand Roundel">
            <a:extLst>
              <a:ext uri="{FF2B5EF4-FFF2-40B4-BE49-F238E27FC236}">
                <a16:creationId xmlns:a16="http://schemas.microsoft.com/office/drawing/2014/main" id="{2F36E2AE-1F74-4DDE-B899-76B5031FB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37" name="Roundel">
              <a:extLst>
                <a:ext uri="{FF2B5EF4-FFF2-40B4-BE49-F238E27FC236}">
                  <a16:creationId xmlns:a16="http://schemas.microsoft.com/office/drawing/2014/main" id="{9A04883E-C0FB-458C-A789-7546CFDBCF58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38" name="Ampersand">
              <a:extLst>
                <a:ext uri="{FF2B5EF4-FFF2-40B4-BE49-F238E27FC236}">
                  <a16:creationId xmlns:a16="http://schemas.microsoft.com/office/drawing/2014/main" id="{A7BF1AC0-00BA-4FD2-811D-5217A100C5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519606A-8AD9-4264-8EFD-CCCD76BE9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Areserved.</a:t>
            </a:r>
            <a:endParaRPr lang="en-US"/>
          </a:p>
        </p:txBody>
      </p:sp>
      <p:sp>
        <p:nvSpPr>
          <p:cNvPr id="19" name="Slide Number Placeholder 40">
            <a:extLst>
              <a:ext uri="{FF2B5EF4-FFF2-40B4-BE49-F238E27FC236}">
                <a16:creationId xmlns:a16="http://schemas.microsoft.com/office/drawing/2014/main" id="{25A6B2B4-173D-4AA6-96CB-7BBB8A1AD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49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2" pos="5178">
          <p15:clr>
            <a:srgbClr val="A4A3A4"/>
          </p15:clr>
        </p15:guide>
        <p15:guide id="3" pos="2320">
          <p15:clr>
            <a:srgbClr val="A4A3A4"/>
          </p15:clr>
        </p15:guide>
      </p15:sldGuideLst>
    </p:ext>
  </p:extLs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Right Half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uide 1">
            <a:extLst>
              <a:ext uri="{FF2B5EF4-FFF2-40B4-BE49-F238E27FC236}">
                <a16:creationId xmlns:a16="http://schemas.microsoft.com/office/drawing/2014/main" id="{A78A7B08-5791-4859-8036-B4E63D415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60B9D974-B1F2-C84C-B5E3-9F9F01CEA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grpSp>
        <p:nvGrpSpPr>
          <p:cNvPr id="22" name="Background">
            <a:extLst>
              <a:ext uri="{FF2B5EF4-FFF2-40B4-BE49-F238E27FC236}">
                <a16:creationId xmlns:a16="http://schemas.microsoft.com/office/drawing/2014/main" id="{D0D8DFEC-BC29-42BD-B46C-C45A5C591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35E60B-435A-4ACB-8A2A-6D89378DD8AB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1C35D2-2304-480C-876F-60E301FBEBAF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2ADA6D3-ADDE-4FF4-972A-E5631E79711F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29" name="Headline">
            <a:extLst>
              <a:ext uri="{FF2B5EF4-FFF2-40B4-BE49-F238E27FC236}">
                <a16:creationId xmlns:a16="http://schemas.microsoft.com/office/drawing/2014/main" id="{EC40D63D-74E1-458E-A75F-D5B0E19D7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5016249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>
                <a:ea typeface="DM Serif Display" pitchFamily="2" charset="0"/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31" name="Text">
            <a:extLst>
              <a:ext uri="{FF2B5EF4-FFF2-40B4-BE49-F238E27FC236}">
                <a16:creationId xmlns:a16="http://schemas.microsoft.com/office/drawing/2014/main" id="{7CB2E505-9C54-4E32-A840-2CABF53347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5016251" cy="3414101"/>
          </a:xfrm>
          <a:prstGeom prst="rect">
            <a:avLst/>
          </a:prstGeom>
        </p:spPr>
        <p:txBody>
          <a:bodyPr anchor="t"/>
          <a:lstStyle>
            <a:lvl1pPr marL="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2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US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marL="180000" lvl="1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and remove bullet point style when necessary, use indent for next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32" name="Image">
            <a:extLst>
              <a:ext uri="{FF2B5EF4-FFF2-40B4-BE49-F238E27FC236}">
                <a16:creationId xmlns:a16="http://schemas.microsoft.com/office/drawing/2014/main" id="{09BB8FCF-9A75-4F3F-B3FB-6D9EC1323E4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r>
              <a:rPr lang="en-GB"/>
              <a:t>Add image, then ‘Send to Back’</a:t>
            </a:r>
          </a:p>
        </p:txBody>
      </p:sp>
      <p:sp>
        <p:nvSpPr>
          <p:cNvPr id="33" name="Source">
            <a:extLst>
              <a:ext uri="{FF2B5EF4-FFF2-40B4-BE49-F238E27FC236}">
                <a16:creationId xmlns:a16="http://schemas.microsoft.com/office/drawing/2014/main" id="{B70A5DBE-89CF-4CF1-920C-7AEB9A0A4DC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39" name="Ampersand Roundel">
            <a:extLst>
              <a:ext uri="{FF2B5EF4-FFF2-40B4-BE49-F238E27FC236}">
                <a16:creationId xmlns:a16="http://schemas.microsoft.com/office/drawing/2014/main" id="{2567E5B6-9592-42F0-837A-7F04AD1E5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40" name="Roundel">
              <a:extLst>
                <a:ext uri="{FF2B5EF4-FFF2-40B4-BE49-F238E27FC236}">
                  <a16:creationId xmlns:a16="http://schemas.microsoft.com/office/drawing/2014/main" id="{34266B1F-9AB7-4C5B-88A6-32CCD4EEEF4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41" name="Ampersand">
              <a:extLst>
                <a:ext uri="{FF2B5EF4-FFF2-40B4-BE49-F238E27FC236}">
                  <a16:creationId xmlns:a16="http://schemas.microsoft.com/office/drawing/2014/main" id="{E58443A1-E4F7-4588-81CB-6D785CBB35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2A95FE4-6099-4D50-A6B1-80CF832E0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Areserved.</a:t>
            </a:r>
            <a:endParaRPr lang="en-US"/>
          </a:p>
        </p:txBody>
      </p:sp>
      <p:sp>
        <p:nvSpPr>
          <p:cNvPr id="18" name="Slide Number Placeholder 40">
            <a:extLst>
              <a:ext uri="{FF2B5EF4-FFF2-40B4-BE49-F238E27FC236}">
                <a16:creationId xmlns:a16="http://schemas.microsoft.com/office/drawing/2014/main" id="{EDC2AA49-6F64-43F9-B4FB-D6F5B1A6E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20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 Left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D6C55250-81B5-4E1B-8A0E-45CB83B58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07FB3E1-A915-4F88-8F88-5A4B9B203C6E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10F06-D22F-44A9-8B8D-4D34EAD3C190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1E1B63-1761-49D2-8F8D-D8A9299DB1D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</p:grpSp>
      <p:sp>
        <p:nvSpPr>
          <p:cNvPr id="16" name="Guide">
            <a:extLst>
              <a:ext uri="{FF2B5EF4-FFF2-40B4-BE49-F238E27FC236}">
                <a16:creationId xmlns:a16="http://schemas.microsoft.com/office/drawing/2014/main" id="{A78A7B08-5791-4859-8036-B4E63D415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18" name="Image">
            <a:extLst>
              <a:ext uri="{FF2B5EF4-FFF2-40B4-BE49-F238E27FC236}">
                <a16:creationId xmlns:a16="http://schemas.microsoft.com/office/drawing/2014/main" id="{9DFA7F50-64BB-45A9-9181-B4C3D39AD5C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51" y="539425"/>
            <a:ext cx="5016499" cy="5410525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1" name="Quote">
            <a:extLst>
              <a:ext uri="{FF2B5EF4-FFF2-40B4-BE49-F238E27FC236}">
                <a16:creationId xmlns:a16="http://schemas.microsoft.com/office/drawing/2014/main" id="{A688430B-2FF5-46F6-A8DA-9743C6984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5999" y="1657351"/>
            <a:ext cx="5554365" cy="3543298"/>
          </a:xfrm>
        </p:spPr>
        <p:txBody>
          <a:bodyPr rIns="180000" anchor="ctr"/>
          <a:lstStyle>
            <a:lvl1pPr marL="0" indent="0" algn="l" defTabSz="806846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48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  <a:defRPr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/>
              <a:t>Place quote here in DM Serif Display</a:t>
            </a:r>
          </a:p>
          <a:p>
            <a:pPr lvl="1"/>
            <a:r>
              <a:rPr lang="en-US"/>
              <a:t>PLACE SOURCE HERE IN OPEN SANS</a:t>
            </a:r>
          </a:p>
        </p:txBody>
      </p:sp>
      <p:sp>
        <p:nvSpPr>
          <p:cNvPr id="22" name="Source">
            <a:extLst>
              <a:ext uri="{FF2B5EF4-FFF2-40B4-BE49-F238E27FC236}">
                <a16:creationId xmlns:a16="http://schemas.microsoft.com/office/drawing/2014/main" id="{31E6C959-5F99-4146-B592-31399FDD0D1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27" name="Ampersand Roundel">
            <a:extLst>
              <a:ext uri="{FF2B5EF4-FFF2-40B4-BE49-F238E27FC236}">
                <a16:creationId xmlns:a16="http://schemas.microsoft.com/office/drawing/2014/main" id="{3A8A7F55-FB7F-4726-90F2-3A039354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8" name="Roundel">
              <a:extLst>
                <a:ext uri="{FF2B5EF4-FFF2-40B4-BE49-F238E27FC236}">
                  <a16:creationId xmlns:a16="http://schemas.microsoft.com/office/drawing/2014/main" id="{09545511-2C49-41AE-8AB1-DEE42CCAFA4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9" name="Ampersand">
              <a:extLst>
                <a:ext uri="{FF2B5EF4-FFF2-40B4-BE49-F238E27FC236}">
                  <a16:creationId xmlns:a16="http://schemas.microsoft.com/office/drawing/2014/main" id="{6FD73FDD-8637-40BA-93DC-BE2672563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ED1F527-FBE2-4931-BC91-3ABD4E835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Areserved.</a:t>
            </a:r>
            <a:endParaRPr lang="en-US"/>
          </a:p>
        </p:txBody>
      </p:sp>
      <p:sp>
        <p:nvSpPr>
          <p:cNvPr id="19" name="Slide Number Placeholder 40">
            <a:extLst>
              <a:ext uri="{FF2B5EF4-FFF2-40B4-BE49-F238E27FC236}">
                <a16:creationId xmlns:a16="http://schemas.microsoft.com/office/drawing/2014/main" id="{5C12D593-F30C-4E00-85B7-06C693A49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8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it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 1">
            <a:extLst>
              <a:ext uri="{FF2B5EF4-FFF2-40B4-BE49-F238E27FC236}">
                <a16:creationId xmlns:a16="http://schemas.microsoft.com/office/drawing/2014/main" id="{6B66138A-0F25-4DD6-BFA0-8DFC84CF036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7614" y="1643062"/>
            <a:ext cx="4695492" cy="357187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0" indent="0" algn="r">
              <a:buNone/>
              <a:defRPr sz="3600">
                <a:latin typeface="+mj-lt"/>
              </a:defRPr>
            </a:lvl2pPr>
            <a:lvl3pPr marL="0" indent="0" algn="r">
              <a:buNone/>
              <a:defRPr sz="3600">
                <a:latin typeface="+mj-lt"/>
              </a:defRPr>
            </a:lvl3pPr>
            <a:lvl4pPr marL="0" indent="0" algn="r">
              <a:buNone/>
              <a:defRPr sz="3600">
                <a:latin typeface="+mj-lt"/>
              </a:defRPr>
            </a:lvl4pPr>
            <a:lvl5pPr marL="0" indent="0" algn="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Place headline here in DM Serif Display 48pt</a:t>
            </a:r>
            <a:endParaRPr lang="en-GB"/>
          </a:p>
        </p:txBody>
      </p:sp>
      <p:sp>
        <p:nvSpPr>
          <p:cNvPr id="12" name="Image 1">
            <a:extLst>
              <a:ext uri="{FF2B5EF4-FFF2-40B4-BE49-F238E27FC236}">
                <a16:creationId xmlns:a16="http://schemas.microsoft.com/office/drawing/2014/main" id="{E0C65FA1-8CC7-CF45-A2E5-F4812EEA848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1"/>
            <a:ext cx="609670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0" name="Headline 2">
            <a:extLst>
              <a:ext uri="{FF2B5EF4-FFF2-40B4-BE49-F238E27FC236}">
                <a16:creationId xmlns:a16="http://schemas.microsoft.com/office/drawing/2014/main" id="{4A914ACD-55C0-47E5-86A6-62B28F4FA9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78650" y="1643062"/>
            <a:ext cx="4673600" cy="357187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0" indent="0" algn="r">
              <a:buNone/>
              <a:defRPr sz="3600">
                <a:latin typeface="+mj-lt"/>
              </a:defRPr>
            </a:lvl2pPr>
            <a:lvl3pPr marL="0" indent="0" algn="r">
              <a:buNone/>
              <a:defRPr sz="3600">
                <a:latin typeface="+mj-lt"/>
              </a:defRPr>
            </a:lvl3pPr>
            <a:lvl4pPr marL="0" indent="0" algn="r">
              <a:buNone/>
              <a:defRPr sz="3600">
                <a:latin typeface="+mj-lt"/>
              </a:defRPr>
            </a:lvl4pPr>
            <a:lvl5pPr marL="0" indent="0" algn="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Place headline here in DM Serif Display 48pt</a:t>
            </a:r>
            <a:endParaRPr lang="en-GB"/>
          </a:p>
        </p:txBody>
      </p:sp>
      <p:sp>
        <p:nvSpPr>
          <p:cNvPr id="18" name="Image 2">
            <a:extLst>
              <a:ext uri="{FF2B5EF4-FFF2-40B4-BE49-F238E27FC236}">
                <a16:creationId xmlns:a16="http://schemas.microsoft.com/office/drawing/2014/main" id="{9367731D-8E60-D64B-B677-67823DB316C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5294" y="1"/>
            <a:ext cx="609670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15" name="Guide">
            <a:extLst>
              <a:ext uri="{FF2B5EF4-FFF2-40B4-BE49-F238E27FC236}">
                <a16:creationId xmlns:a16="http://schemas.microsoft.com/office/drawing/2014/main" id="{FE162283-3116-2D46-992F-1D392065D3F8}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5" name="Source">
            <a:extLst>
              <a:ext uri="{FF2B5EF4-FFF2-40B4-BE49-F238E27FC236}">
                <a16:creationId xmlns:a16="http://schemas.microsoft.com/office/drawing/2014/main" id="{A4D7A8DC-0F66-6E47-8C5D-F3235BCE486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4" name="Ampersand Roundel">
            <a:extLst>
              <a:ext uri="{FF2B5EF4-FFF2-40B4-BE49-F238E27FC236}">
                <a16:creationId xmlns:a16="http://schemas.microsoft.com/office/drawing/2014/main" id="{040168DC-7EA8-664D-84AD-BEC560F05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53127" y="2886129"/>
            <a:ext cx="1085746" cy="1085742"/>
            <a:chOff x="5530123" y="4352590"/>
            <a:chExt cx="1085746" cy="1085742"/>
          </a:xfrm>
        </p:grpSpPr>
        <p:sp>
          <p:nvSpPr>
            <p:cNvPr id="21" name="Roundel">
              <a:extLst>
                <a:ext uri="{FF2B5EF4-FFF2-40B4-BE49-F238E27FC236}">
                  <a16:creationId xmlns:a16="http://schemas.microsoft.com/office/drawing/2014/main" id="{68F9CB30-E083-7C46-9084-B1303993D33E}"/>
                </a:ext>
              </a:extLst>
            </p:cNvPr>
            <p:cNvSpPr/>
            <p:nvPr/>
          </p:nvSpPr>
          <p:spPr>
            <a:xfrm>
              <a:off x="5530123" y="4352590"/>
              <a:ext cx="1085746" cy="1085742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" name="Ampersand">
              <a:extLst>
                <a:ext uri="{FF2B5EF4-FFF2-40B4-BE49-F238E27FC236}">
                  <a16:creationId xmlns:a16="http://schemas.microsoft.com/office/drawing/2014/main" id="{0634D65E-1606-DE4E-A6CF-93589AECA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6579" y="4523193"/>
              <a:ext cx="738838" cy="744423"/>
            </a:xfrm>
            <a:prstGeom prst="rect">
              <a:avLst/>
            </a:prstGeom>
          </p:spPr>
        </p:pic>
      </p:grp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EDECAE0-70D3-4587-A688-59724E54D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Areserved.</a:t>
            </a:r>
            <a:endParaRPr lang="en-US"/>
          </a:p>
        </p:txBody>
      </p:sp>
      <p:sp>
        <p:nvSpPr>
          <p:cNvPr id="16" name="Slide Number Placeholder 40">
            <a:extLst>
              <a:ext uri="{FF2B5EF4-FFF2-40B4-BE49-F238E27FC236}">
                <a16:creationId xmlns:a16="http://schemas.microsoft.com/office/drawing/2014/main" id="{5F6871B5-1603-4835-8966-CC95AA5F8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68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3568">
          <p15:clr>
            <a:srgbClr val="A4A3A4"/>
          </p15:clr>
        </p15:guide>
        <p15:guide id="3" pos="4112">
          <p15:clr>
            <a:srgbClr val="A4A3A4"/>
          </p15:clr>
        </p15:guide>
        <p15:guide id="4" pos="3296">
          <p15:clr>
            <a:srgbClr val="A4A3A4"/>
          </p15:clr>
        </p15:guide>
        <p15:guide id="5" pos="4384">
          <p15:clr>
            <a:srgbClr val="A4A3A4"/>
          </p15:clr>
        </p15:guide>
      </p15:sldGuideLst>
    </p:ext>
  </p:extLs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Descrip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mage">
            <a:extLst>
              <a:ext uri="{FF2B5EF4-FFF2-40B4-BE49-F238E27FC236}">
                <a16:creationId xmlns:a16="http://schemas.microsoft.com/office/drawing/2014/main" id="{22B7FD02-C72A-5C44-8688-FA9A4FD87F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Ins="540000" anchor="ctr"/>
          <a:lstStyle>
            <a:lvl1pPr marL="0" indent="0" algn="r">
              <a:buNone/>
              <a:defRPr sz="1800" b="0" i="0"/>
            </a:lvl1pPr>
          </a:lstStyle>
          <a:p>
            <a:r>
              <a:rPr lang="en-GB"/>
              <a:t>Add media here then ‘Send to Back’</a:t>
            </a:r>
            <a:endParaRPr lang="en-US"/>
          </a:p>
        </p:txBody>
      </p:sp>
      <p:sp>
        <p:nvSpPr>
          <p:cNvPr id="16" name="Headline">
            <a:extLst>
              <a:ext uri="{FF2B5EF4-FFF2-40B4-BE49-F238E27FC236}">
                <a16:creationId xmlns:a16="http://schemas.microsoft.com/office/drawing/2014/main" id="{CF7FDDDC-4FCB-504C-B8C1-C604F763405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0" y="0"/>
            <a:ext cx="6078387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10800000" scaled="1"/>
          </a:gradFill>
        </p:spPr>
        <p:txBody>
          <a:bodyPr lIns="540000" tIns="540000" rIns="540000" bIns="540000" anchor="ctr"/>
          <a:lstStyle>
            <a:lvl1pPr marL="0" indent="0" algn="l" defTabSz="2700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800" b="0" i="0" kern="1200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defTabSz="270000">
              <a:spcBef>
                <a:spcPts val="1200"/>
              </a:spcBef>
              <a:spcAft>
                <a:spcPts val="2400"/>
              </a:spcAft>
              <a:buNone/>
              <a:defRPr sz="2400" b="1"/>
            </a:lvl2pPr>
            <a:lvl3pPr marL="0" indent="0" defTabSz="270000">
              <a:buClrTx/>
              <a:buFont typeface="Arial" panose="020B0604020202020204" pitchFamily="34" charset="0"/>
              <a:buNone/>
              <a:defRPr lang="en-GB" sz="16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360000" indent="-180000" defTabSz="270000">
              <a:buFont typeface="Arial" panose="020B0604020202020204" pitchFamily="34" charset="0"/>
              <a:buChar char="•"/>
              <a:defRPr sz="1600"/>
            </a:lvl4pPr>
            <a:lvl5pPr marL="360000" indent="-180000" defTabSz="270000">
              <a:buClrTx/>
              <a:buFont typeface="Arial" panose="020B0604020202020204" pitchFamily="34" charset="0"/>
              <a:buChar char="•"/>
              <a:defRPr lang="en-GB" sz="16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810000" indent="-270000">
              <a:defRPr lang="en-US" sz="1600" b="0" i="0" kern="1200" baseline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marL="0" lvl="0" indent="0" algn="l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Optional headline here 48pt – align to top, center or bottom</a:t>
            </a:r>
          </a:p>
        </p:txBody>
      </p:sp>
      <p:sp>
        <p:nvSpPr>
          <p:cNvPr id="20" name="Client Name">
            <a:extLst>
              <a:ext uri="{FF2B5EF4-FFF2-40B4-BE49-F238E27FC236}">
                <a16:creationId xmlns:a16="http://schemas.microsoft.com/office/drawing/2014/main" id="{F6457017-21CA-4620-8BB1-36282B6E096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096000" y="-1"/>
            <a:ext cx="5916000" cy="720000"/>
          </a:xfrm>
          <a:prstGeom prst="rect">
            <a:avLst/>
          </a:prstGeom>
          <a:solidFill>
            <a:schemeClr val="accent6"/>
          </a:solidFill>
        </p:spPr>
        <p:txBody>
          <a:bodyPr lIns="180000" rIns="1800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lang="en-GB" sz="1200" b="1" i="0" kern="1200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Add Client Name in Bold and project type in the next line – or leave blank</a:t>
            </a:r>
            <a:endParaRPr lang="en-US"/>
          </a:p>
        </p:txBody>
      </p:sp>
      <p:sp>
        <p:nvSpPr>
          <p:cNvPr id="11" name="Guide">
            <a:extLst>
              <a:ext uri="{FF2B5EF4-FFF2-40B4-BE49-F238E27FC236}">
                <a16:creationId xmlns:a16="http://schemas.microsoft.com/office/drawing/2014/main" id="{004A0803-ABAF-AB48-86EB-FC6981E7D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-610880"/>
            <a:ext cx="2984205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title text box color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</a:t>
            </a: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Blue, Purple or Dark Green (with white text) OR Yellow, Light Green or Light Blue (with black text)</a:t>
            </a:r>
          </a:p>
        </p:txBody>
      </p:sp>
      <p:sp>
        <p:nvSpPr>
          <p:cNvPr id="15" name="Guide">
            <a:extLst>
              <a:ext uri="{FF2B5EF4-FFF2-40B4-BE49-F238E27FC236}">
                <a16:creationId xmlns:a16="http://schemas.microsoft.com/office/drawing/2014/main" id="{7AC8C24C-7F95-8A4B-8789-3F828096C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07794" y="-610880"/>
            <a:ext cx="2984205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grpSp>
        <p:nvGrpSpPr>
          <p:cNvPr id="13" name="Ampersand Roundel">
            <a:extLst>
              <a:ext uri="{FF2B5EF4-FFF2-40B4-BE49-F238E27FC236}">
                <a16:creationId xmlns:a16="http://schemas.microsoft.com/office/drawing/2014/main" id="{7E6DD858-875A-455F-9440-85F55A408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4" name="Roundel">
              <a:extLst>
                <a:ext uri="{FF2B5EF4-FFF2-40B4-BE49-F238E27FC236}">
                  <a16:creationId xmlns:a16="http://schemas.microsoft.com/office/drawing/2014/main" id="{557CED39-F7FE-41FB-8C21-A4C4E42981F9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7" name="Ampersand">
              <a:extLst>
                <a:ext uri="{FF2B5EF4-FFF2-40B4-BE49-F238E27FC236}">
                  <a16:creationId xmlns:a16="http://schemas.microsoft.com/office/drawing/2014/main" id="{888E7115-8595-4CE8-BA22-AB6AFF395B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B268B50-681B-4D61-AC9D-F28B43947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Areserved.</a:t>
            </a:r>
            <a:endParaRPr lang="en-US"/>
          </a:p>
        </p:txBody>
      </p:sp>
      <p:sp>
        <p:nvSpPr>
          <p:cNvPr id="19" name="Slide Number Placeholder 40">
            <a:extLst>
              <a:ext uri="{FF2B5EF4-FFF2-40B4-BE49-F238E27FC236}">
                <a16:creationId xmlns:a16="http://schemas.microsoft.com/office/drawing/2014/main" id="{9B89FF26-0A18-4493-84C7-A8E31797C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86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Yellow, Pengu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: Penguin">
            <a:extLst>
              <a:ext uri="{FF2B5EF4-FFF2-40B4-BE49-F238E27FC236}">
                <a16:creationId xmlns:a16="http://schemas.microsoft.com/office/drawing/2014/main" id="{EB774C45-AED3-47DA-A6E7-077FB5885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8A6CB43A-A5BD-4086-BA7C-05D2F6E5E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B16091AC-62A8-4C8D-87A1-C4F598B0E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1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5BC59FE3-774B-4C3E-94D8-C364E8DB87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567D156-6832-4DD1-808C-1E16FAC6D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9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 x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your headline here</a:t>
            </a:r>
          </a:p>
        </p:txBody>
      </p:sp>
      <p:sp>
        <p:nvSpPr>
          <p:cNvPr id="27" name="Text Box 1">
            <a:extLst>
              <a:ext uri="{FF2B5EF4-FFF2-40B4-BE49-F238E27FC236}">
                <a16:creationId xmlns:a16="http://schemas.microsoft.com/office/drawing/2014/main" id="{0607774F-12DA-4C45-A78E-517DBBD034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0000" y="1640347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C64C6185-03D1-B64B-ABE0-B52C09EFBB9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415631" y="1640347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D6185D2B-41CB-C749-8721-0D76EC38F5D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291261" y="1640347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CE372CF1-CD9B-4140-B09C-EE189DEE84C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40000" y="4053348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0A69F00F-885C-1E47-A091-591CF698BDB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415631" y="4053348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468996A6-2DFD-F748-9D82-2E7A3E09409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291261" y="4053348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17" name="Source">
            <a:extLst>
              <a:ext uri="{FF2B5EF4-FFF2-40B4-BE49-F238E27FC236}">
                <a16:creationId xmlns:a16="http://schemas.microsoft.com/office/drawing/2014/main" id="{6EC0C69C-F53E-B945-9DC9-857650DC6D8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6" name="Ampersand Roundel">
            <a:extLst>
              <a:ext uri="{FF2B5EF4-FFF2-40B4-BE49-F238E27FC236}">
                <a16:creationId xmlns:a16="http://schemas.microsoft.com/office/drawing/2014/main" id="{F0E2091C-0517-4BBB-8B8B-71A802776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FEFC5EFC-C2AA-4C62-9FC9-427C5BF392BB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63DA0BD3-CD1D-49AD-9C8B-BF553500D2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992B646-F9BF-4187-AC80-471E5C622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Areserved.</a:t>
            </a:r>
            <a:endParaRPr lang="en-US"/>
          </a:p>
        </p:txBody>
      </p:sp>
      <p:sp>
        <p:nvSpPr>
          <p:cNvPr id="29" name="Slide Number Placeholder 40">
            <a:extLst>
              <a:ext uri="{FF2B5EF4-FFF2-40B4-BE49-F238E27FC236}">
                <a16:creationId xmlns:a16="http://schemas.microsoft.com/office/drawing/2014/main" id="{D82CEE67-DD79-4075-A43F-58320B6A4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2228">
          <p15:clr>
            <a:srgbClr val="A4A3A4"/>
          </p15:clr>
        </p15:guide>
        <p15:guide id="3" orient="horz" pos="2546">
          <p15:clr>
            <a:srgbClr val="A4A3A4"/>
          </p15:clr>
        </p15:guide>
        <p15:guide id="4" pos="2457">
          <p15:clr>
            <a:srgbClr val="A4A3A4"/>
          </p15:clr>
        </p15:guide>
        <p15:guide id="5" pos="2774">
          <p15:clr>
            <a:srgbClr val="A4A3A4"/>
          </p15:clr>
        </p15:guide>
        <p15:guide id="6" pos="4906">
          <p15:clr>
            <a:srgbClr val="A4A3A4"/>
          </p15:clr>
        </p15:guide>
        <p15:guide id="7" pos="5223">
          <p15:clr>
            <a:srgbClr val="A4A3A4"/>
          </p15:clr>
        </p15:guide>
        <p15:guide id="8" orient="horz" pos="3748">
          <p15:clr>
            <a:srgbClr val="A4A3A4"/>
          </p15:clr>
        </p15:guide>
      </p15:sldGuideLst>
    </p:ext>
  </p:extLs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 x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</a:t>
            </a:r>
          </a:p>
        </p:txBody>
      </p:sp>
      <p:sp>
        <p:nvSpPr>
          <p:cNvPr id="31" name="Text Box 1">
            <a:extLst>
              <a:ext uri="{FF2B5EF4-FFF2-40B4-BE49-F238E27FC236}">
                <a16:creationId xmlns:a16="http://schemas.microsoft.com/office/drawing/2014/main" id="{47D8BEF3-3FFF-DB44-8AB6-8537EE1A908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0001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9EA7ED66-68F4-A44B-86A5-2044AF547F6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448217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86D58A13-5314-4744-961C-9908663DFC9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356433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2" name="Text Box 4">
            <a:extLst>
              <a:ext uri="{FF2B5EF4-FFF2-40B4-BE49-F238E27FC236}">
                <a16:creationId xmlns:a16="http://schemas.microsoft.com/office/drawing/2014/main" id="{8A0190FD-39FB-3C40-AB27-85D77A056CB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264650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5" name="Text Box 5">
            <a:extLst>
              <a:ext uri="{FF2B5EF4-FFF2-40B4-BE49-F238E27FC236}">
                <a16:creationId xmlns:a16="http://schemas.microsoft.com/office/drawing/2014/main" id="{8D44EC71-371E-454C-90DA-D80317FEE2E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40001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4" name="Text Box 6">
            <a:extLst>
              <a:ext uri="{FF2B5EF4-FFF2-40B4-BE49-F238E27FC236}">
                <a16:creationId xmlns:a16="http://schemas.microsoft.com/office/drawing/2014/main" id="{9A7CE290-7F9A-364F-8587-B70301C6913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448217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3" name="Text Box 7">
            <a:extLst>
              <a:ext uri="{FF2B5EF4-FFF2-40B4-BE49-F238E27FC236}">
                <a16:creationId xmlns:a16="http://schemas.microsoft.com/office/drawing/2014/main" id="{0E5538A5-5082-2D45-91AE-85A9023FDD3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56433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6" name="Text Box 8">
            <a:extLst>
              <a:ext uri="{FF2B5EF4-FFF2-40B4-BE49-F238E27FC236}">
                <a16:creationId xmlns:a16="http://schemas.microsoft.com/office/drawing/2014/main" id="{7DBF1BAE-7D6C-7040-A477-882916A0C5D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64650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3" name="Source">
            <a:extLst>
              <a:ext uri="{FF2B5EF4-FFF2-40B4-BE49-F238E27FC236}">
                <a16:creationId xmlns:a16="http://schemas.microsoft.com/office/drawing/2014/main" id="{1EA60D7A-F9E3-3648-9975-ADE573840B6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2" name="Ampersand Roundel">
            <a:extLst>
              <a:ext uri="{FF2B5EF4-FFF2-40B4-BE49-F238E27FC236}">
                <a16:creationId xmlns:a16="http://schemas.microsoft.com/office/drawing/2014/main" id="{D3B86BC0-9807-8F42-8C8C-CC01B8D6C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3" name="Roundel">
              <a:extLst>
                <a:ext uri="{FF2B5EF4-FFF2-40B4-BE49-F238E27FC236}">
                  <a16:creationId xmlns:a16="http://schemas.microsoft.com/office/drawing/2014/main" id="{37E76BB3-7937-0B40-89D0-CFC10E1DF45D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4" name="Ampersand">
              <a:extLst>
                <a:ext uri="{FF2B5EF4-FFF2-40B4-BE49-F238E27FC236}">
                  <a16:creationId xmlns:a16="http://schemas.microsoft.com/office/drawing/2014/main" id="{CF4C187C-9B38-9F47-BA36-F9C6319DA4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7DC103E-3800-4173-A141-38C3EC7EB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Areserved.</a:t>
            </a:r>
            <a:endParaRPr lang="en-US"/>
          </a:p>
        </p:txBody>
      </p:sp>
      <p:sp>
        <p:nvSpPr>
          <p:cNvPr id="18" name="Slide Number Placeholder 40">
            <a:extLst>
              <a:ext uri="{FF2B5EF4-FFF2-40B4-BE49-F238E27FC236}">
                <a16:creationId xmlns:a16="http://schemas.microsoft.com/office/drawing/2014/main" id="{31677A88-EF92-4452-B662-3C162D8B3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83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3" orient="horz" pos="4320">
          <p15:clr>
            <a:srgbClr val="A4A3A4"/>
          </p15:clr>
        </p15:guide>
        <p15:guide id="4" pos="3681">
          <p15:clr>
            <a:srgbClr val="A4A3A4"/>
          </p15:clr>
        </p15:guide>
        <p15:guide id="5" pos="3999">
          <p15:clr>
            <a:srgbClr val="A4A3A4"/>
          </p15:clr>
        </p15:guide>
        <p15:guide id="6" pos="2162">
          <p15:clr>
            <a:srgbClr val="A4A3A4"/>
          </p15:clr>
        </p15:guide>
        <p15:guide id="7" pos="1844">
          <p15:clr>
            <a:srgbClr val="A4A3A4"/>
          </p15:clr>
        </p15:guide>
        <p15:guide id="8" pos="5518">
          <p15:clr>
            <a:srgbClr val="A4A3A4"/>
          </p15:clr>
        </p15:guide>
        <p15:guide id="9" pos="5836">
          <p15:clr>
            <a:srgbClr val="A4A3A4"/>
          </p15:clr>
        </p15:guide>
        <p15:guide id="10" orient="horz" pos="2228">
          <p15:clr>
            <a:srgbClr val="A4A3A4"/>
          </p15:clr>
        </p15:guide>
        <p15:guide id="11" orient="horz" pos="2546">
          <p15:clr>
            <a:srgbClr val="A4A3A4"/>
          </p15:clr>
        </p15:guide>
        <p15:guide id="12" orient="horz" pos="3748">
          <p15:clr>
            <a:srgbClr val="A4A3A4"/>
          </p15:clr>
        </p15:guide>
      </p15:sldGuideLst>
    </p:ext>
  </p:extLs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Text List x3,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42D75DE-6089-7849-AAC8-6BA4E4380D0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A0ECD1B3-1659-574D-B69B-74616F0E8CD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8"/>
            <a:ext cx="3342366" cy="1825469"/>
          </a:xfr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400" b="1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Place first key point here in Open Sans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D7011D3-E1A9-4F4C-88AF-BEEF778DBE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0001" y="4066420"/>
            <a:ext cx="3342366" cy="18835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lang="en-GB" sz="1400" b="0" i="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180000" lvl="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in Open Sans and remove bullet point style when necessary, use indent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E5220763-0E80-194E-8AA8-6B6498C00E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4363" y="1628778"/>
            <a:ext cx="3340006" cy="1825469"/>
          </a:xfr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400" b="1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Place first key point here in Open Sans</a:t>
            </a:r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C1F2993-586B-DB44-A31C-BC0CDE26248F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4424363" y="4066420"/>
            <a:ext cx="3340006" cy="18835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180000" lvl="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in Open Sans and remove bullet point style when necessary, use indent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B8D89F2-1918-4C45-BC1E-4BE69C867A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6364" y="1628778"/>
            <a:ext cx="3344001" cy="1825469"/>
          </a:xfr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400" b="1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Place first key point here in Open Sans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9B21A2F-BE9F-CA47-981D-4CA137DB56E2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8306364" y="4066420"/>
            <a:ext cx="3344001" cy="18835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180000" lvl="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in Open Sans and remove bullet point style when necessary, use indent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335C449-DE13-E24D-B55F-9B51DE599518}"/>
              </a:ext>
            </a:extLst>
          </p:cNvPr>
          <p:cNvCxnSpPr/>
          <p:nvPr userDrawn="1"/>
        </p:nvCxnSpPr>
        <p:spPr>
          <a:xfrm>
            <a:off x="540000" y="3760341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48504D-CB93-6741-8F45-C7B2B97A4351}"/>
              </a:ext>
            </a:extLst>
          </p:cNvPr>
          <p:cNvCxnSpPr/>
          <p:nvPr userDrawn="1"/>
        </p:nvCxnSpPr>
        <p:spPr>
          <a:xfrm>
            <a:off x="4424363" y="3760341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14528A-85F3-8B43-B493-EA7482B8BD4A}"/>
              </a:ext>
            </a:extLst>
          </p:cNvPr>
          <p:cNvCxnSpPr/>
          <p:nvPr userDrawn="1"/>
        </p:nvCxnSpPr>
        <p:spPr>
          <a:xfrm>
            <a:off x="8306364" y="3760341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233B65F-102D-4BD1-95CC-92C81794D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Areserved.</a:t>
            </a:r>
            <a:endParaRPr lang="en-US"/>
          </a:p>
        </p:txBody>
      </p:sp>
      <p:sp>
        <p:nvSpPr>
          <p:cNvPr id="20" name="Slide Number Placeholder 40">
            <a:extLst>
              <a:ext uri="{FF2B5EF4-FFF2-40B4-BE49-F238E27FC236}">
                <a16:creationId xmlns:a16="http://schemas.microsoft.com/office/drawing/2014/main" id="{2C116891-0754-439B-A2C2-0832111B0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46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3 Col,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49845F4-B24A-5343-92B1-D2DB1ADA65B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365B9B7-A6E4-9F4A-863E-9F7313D75D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5"/>
            <a:ext cx="3342366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87E4461-1988-2946-9C7C-EBEB28782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2348775"/>
            <a:ext cx="3342366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ADE3993-263B-7B46-A79B-149C4B6CD6F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4363" y="1628775"/>
            <a:ext cx="3340006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711D0A-C027-3943-AC57-F464B7BCE89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4424363" y="2348775"/>
            <a:ext cx="3340006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A775D462-E8BF-A540-A1E2-7CD69B5294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6364" y="1628775"/>
            <a:ext cx="3344001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FEB4404-EF6A-AF4D-9B5B-E833F7B970C8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306364" y="2348775"/>
            <a:ext cx="3344001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5AEC56F-53E9-4AC2-9A98-570084B6B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Areserved.</a:t>
            </a:r>
            <a:endParaRPr lang="en-US"/>
          </a:p>
        </p:txBody>
      </p:sp>
      <p:sp>
        <p:nvSpPr>
          <p:cNvPr id="16" name="Slide Number Placeholder 40">
            <a:extLst>
              <a:ext uri="{FF2B5EF4-FFF2-40B4-BE49-F238E27FC236}">
                <a16:creationId xmlns:a16="http://schemas.microsoft.com/office/drawing/2014/main" id="{95E7A773-5D75-4735-80CD-E132F271C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79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4 Col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9F39CDB-F349-C449-9D5B-C911C34537D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9" name="Slide Number Placeholder 40">
            <a:extLst>
              <a:ext uri="{FF2B5EF4-FFF2-40B4-BE49-F238E27FC236}">
                <a16:creationId xmlns:a16="http://schemas.microsoft.com/office/drawing/2014/main" id="{F13F4FD8-6619-7340-A500-F3C9D57D9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2D69B7C3-2F19-F845-8FA7-BDA193E42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Areserved.</a:t>
            </a:r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36A88CD-4BE8-3848-A252-D34CE8659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348775"/>
            <a:ext cx="2371365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15CB52C-B1B4-8F49-80B6-0B2ED892DDC2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3452310" y="2348775"/>
            <a:ext cx="2372400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43F52790-4DFF-C640-ABA9-B4FCEB0506E2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6365655" y="2348775"/>
            <a:ext cx="2372400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FA0897C-CEFD-024C-84C3-357BD5DAA94E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279000" y="2348775"/>
            <a:ext cx="2371365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BD800E19-E0FF-6346-BB40-DDEDF2AE2C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7F7991F-CF1C-7F49-89A8-1D996E0D389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453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795F0646-CD9B-2845-BB3E-9FC13C15A4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C7F0FF93-6757-554E-93F7-2ECFE2DC07F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279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6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lent Quilt x8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Headline">
            <a:extLst>
              <a:ext uri="{FF2B5EF4-FFF2-40B4-BE49-F238E27FC236}">
                <a16:creationId xmlns:a16="http://schemas.microsoft.com/office/drawing/2014/main" id="{B5A637E6-D5CF-6C48-B3CA-FA33B3AED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0440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sp>
        <p:nvSpPr>
          <p:cNvPr id="46" name="Image 1">
            <a:extLst>
              <a:ext uri="{FF2B5EF4-FFF2-40B4-BE49-F238E27FC236}">
                <a16:creationId xmlns:a16="http://schemas.microsoft.com/office/drawing/2014/main" id="{A7E20B44-0A81-C942-A9A4-0D42811F150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48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61" name="Text 1">
            <a:extLst>
              <a:ext uri="{FF2B5EF4-FFF2-40B4-BE49-F238E27FC236}">
                <a16:creationId xmlns:a16="http://schemas.microsoft.com/office/drawing/2014/main" id="{6501825A-0271-1844-99DA-4826F56A01E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39749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6" name="Image 2">
            <a:extLst>
              <a:ext uri="{FF2B5EF4-FFF2-40B4-BE49-F238E27FC236}">
                <a16:creationId xmlns:a16="http://schemas.microsoft.com/office/drawing/2014/main" id="{8C01005B-FD3D-4B42-90B3-A9453697F222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3370963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7" name="Text 2">
            <a:extLst>
              <a:ext uri="{FF2B5EF4-FFF2-40B4-BE49-F238E27FC236}">
                <a16:creationId xmlns:a16="http://schemas.microsoft.com/office/drawing/2014/main" id="{CDFF55C5-7191-4A47-9D73-D68A801AFAA5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70964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8" name="Image 3">
            <a:extLst>
              <a:ext uri="{FF2B5EF4-FFF2-40B4-BE49-F238E27FC236}">
                <a16:creationId xmlns:a16="http://schemas.microsoft.com/office/drawing/2014/main" id="{00C2ECBE-4D98-7647-9B37-63A594ABDC79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6204886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9" name="Text 3">
            <a:extLst>
              <a:ext uri="{FF2B5EF4-FFF2-40B4-BE49-F238E27FC236}">
                <a16:creationId xmlns:a16="http://schemas.microsoft.com/office/drawing/2014/main" id="{EF188F91-3164-9D4A-8246-347B8198A2F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204887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0" name="Image 4">
            <a:extLst>
              <a:ext uri="{FF2B5EF4-FFF2-40B4-BE49-F238E27FC236}">
                <a16:creationId xmlns:a16="http://schemas.microsoft.com/office/drawing/2014/main" id="{345A35F6-2208-FB49-8AA9-BBC429305319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9033395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1" name="Text 4">
            <a:extLst>
              <a:ext uri="{FF2B5EF4-FFF2-40B4-BE49-F238E27FC236}">
                <a16:creationId xmlns:a16="http://schemas.microsoft.com/office/drawing/2014/main" id="{0E2B0D13-ACF4-7B4F-AE22-10AB93C9BFE0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9033396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1" name="Image 5">
            <a:extLst>
              <a:ext uri="{FF2B5EF4-FFF2-40B4-BE49-F238E27FC236}">
                <a16:creationId xmlns:a16="http://schemas.microsoft.com/office/drawing/2014/main" id="{B841754C-CC7E-3A44-86F9-815557567777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39748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8" name="Text 5">
            <a:extLst>
              <a:ext uri="{FF2B5EF4-FFF2-40B4-BE49-F238E27FC236}">
                <a16:creationId xmlns:a16="http://schemas.microsoft.com/office/drawing/2014/main" id="{8E3EB48D-69EC-3E47-A70D-A38EB99F7DCA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539749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2" name="Image 6">
            <a:extLst>
              <a:ext uri="{FF2B5EF4-FFF2-40B4-BE49-F238E27FC236}">
                <a16:creationId xmlns:a16="http://schemas.microsoft.com/office/drawing/2014/main" id="{DEA99571-F64C-6044-B9F8-5358056B00A4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3370963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3" name="Text 6">
            <a:extLst>
              <a:ext uri="{FF2B5EF4-FFF2-40B4-BE49-F238E27FC236}">
                <a16:creationId xmlns:a16="http://schemas.microsoft.com/office/drawing/2014/main" id="{C60E7BD6-6455-714F-B141-EBD75F62BAB2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370964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4" name="Image 7">
            <a:extLst>
              <a:ext uri="{FF2B5EF4-FFF2-40B4-BE49-F238E27FC236}">
                <a16:creationId xmlns:a16="http://schemas.microsoft.com/office/drawing/2014/main" id="{7952B374-D5FF-964E-8CA2-37A12B40C503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6204886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5" name="Text 7">
            <a:extLst>
              <a:ext uri="{FF2B5EF4-FFF2-40B4-BE49-F238E27FC236}">
                <a16:creationId xmlns:a16="http://schemas.microsoft.com/office/drawing/2014/main" id="{D979383D-276E-8E4D-9267-B9099B5F3FF5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6204887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6" name="Image 8">
            <a:extLst>
              <a:ext uri="{FF2B5EF4-FFF2-40B4-BE49-F238E27FC236}">
                <a16:creationId xmlns:a16="http://schemas.microsoft.com/office/drawing/2014/main" id="{FD746299-7F8F-DD44-9F68-1CDD8DD0F85C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9033395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7" name="Text 8">
            <a:extLst>
              <a:ext uri="{FF2B5EF4-FFF2-40B4-BE49-F238E27FC236}">
                <a16:creationId xmlns:a16="http://schemas.microsoft.com/office/drawing/2014/main" id="{2F671004-B7D8-034D-8934-2E26DA22268B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9033396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101" name="Source">
            <a:extLst>
              <a:ext uri="{FF2B5EF4-FFF2-40B4-BE49-F238E27FC236}">
                <a16:creationId xmlns:a16="http://schemas.microsoft.com/office/drawing/2014/main" id="{3516A289-FDF9-5C41-B259-8A1C7F262F3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25" name="Ampersand Roundel">
            <a:extLst>
              <a:ext uri="{FF2B5EF4-FFF2-40B4-BE49-F238E27FC236}">
                <a16:creationId xmlns:a16="http://schemas.microsoft.com/office/drawing/2014/main" id="{CCB0B577-34ED-4762-96C5-55AA32EC6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6" name="Roundel">
              <a:extLst>
                <a:ext uri="{FF2B5EF4-FFF2-40B4-BE49-F238E27FC236}">
                  <a16:creationId xmlns:a16="http://schemas.microsoft.com/office/drawing/2014/main" id="{EB77B345-4F75-451D-8D83-2FA07E551B54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27" name="Ampersand">
              <a:extLst>
                <a:ext uri="{FF2B5EF4-FFF2-40B4-BE49-F238E27FC236}">
                  <a16:creationId xmlns:a16="http://schemas.microsoft.com/office/drawing/2014/main" id="{6E99B1DB-E55C-40CE-BA2E-661A5D8389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BF953907-A79D-47EE-B560-6CA47A466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Areserved.</a:t>
            </a:r>
            <a:endParaRPr lang="en-US"/>
          </a:p>
        </p:txBody>
      </p:sp>
      <p:sp>
        <p:nvSpPr>
          <p:cNvPr id="29" name="Slide Number Placeholder 40">
            <a:extLst>
              <a:ext uri="{FF2B5EF4-FFF2-40B4-BE49-F238E27FC236}">
                <a16:creationId xmlns:a16="http://schemas.microsoft.com/office/drawing/2014/main" id="{670C7F91-83A2-42D6-8641-D5296197B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1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lent Quilt x15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Headline">
            <a:extLst>
              <a:ext uri="{FF2B5EF4-FFF2-40B4-BE49-F238E27FC236}">
                <a16:creationId xmlns:a16="http://schemas.microsoft.com/office/drawing/2014/main" id="{875CCA78-6A25-4FCB-A74B-141FB7745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42" name="Image 1">
            <a:extLst>
              <a:ext uri="{FF2B5EF4-FFF2-40B4-BE49-F238E27FC236}">
                <a16:creationId xmlns:a16="http://schemas.microsoft.com/office/drawing/2014/main" id="{FDA8E643-245F-45BA-8E68-98D657F11D1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48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3" name="Text 1">
            <a:extLst>
              <a:ext uri="{FF2B5EF4-FFF2-40B4-BE49-F238E27FC236}">
                <a16:creationId xmlns:a16="http://schemas.microsoft.com/office/drawing/2014/main" id="{46ED7E2C-8825-4CA4-A415-EA9191391CE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39749" y="274569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44" name="Image 2">
            <a:extLst>
              <a:ext uri="{FF2B5EF4-FFF2-40B4-BE49-F238E27FC236}">
                <a16:creationId xmlns:a16="http://schemas.microsoft.com/office/drawing/2014/main" id="{CC444FB0-FC34-43DC-818D-7EE2D205592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803637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5" name="Text 2">
            <a:extLst>
              <a:ext uri="{FF2B5EF4-FFF2-40B4-BE49-F238E27FC236}">
                <a16:creationId xmlns:a16="http://schemas.microsoft.com/office/drawing/2014/main" id="{53B2643E-3EC4-4BC7-9AD3-0F57C21AF24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803638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6" name="Image 3">
            <a:extLst>
              <a:ext uri="{FF2B5EF4-FFF2-40B4-BE49-F238E27FC236}">
                <a16:creationId xmlns:a16="http://schemas.microsoft.com/office/drawing/2014/main" id="{F39061F4-5BE5-4E6C-B3DB-473B0013C7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67526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7" name="Text 3">
            <a:extLst>
              <a:ext uri="{FF2B5EF4-FFF2-40B4-BE49-F238E27FC236}">
                <a16:creationId xmlns:a16="http://schemas.microsoft.com/office/drawing/2014/main" id="{0ED7A8DD-2017-4550-B59B-34199A039C7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067527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8" name="Image 4">
            <a:extLst>
              <a:ext uri="{FF2B5EF4-FFF2-40B4-BE49-F238E27FC236}">
                <a16:creationId xmlns:a16="http://schemas.microsoft.com/office/drawing/2014/main" id="{4F8B54F3-D848-4715-80D9-F173BA67A51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331415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9" name="Text 4">
            <a:extLst>
              <a:ext uri="{FF2B5EF4-FFF2-40B4-BE49-F238E27FC236}">
                <a16:creationId xmlns:a16="http://schemas.microsoft.com/office/drawing/2014/main" id="{96DA051E-FDC8-4AD4-B9A3-AE735B73352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331416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0" name="Image 5">
            <a:extLst>
              <a:ext uri="{FF2B5EF4-FFF2-40B4-BE49-F238E27FC236}">
                <a16:creationId xmlns:a16="http://schemas.microsoft.com/office/drawing/2014/main" id="{DCBCC6EE-75D1-45C8-8BA0-8121A51470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595305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1" name="Text 5">
            <a:extLst>
              <a:ext uri="{FF2B5EF4-FFF2-40B4-BE49-F238E27FC236}">
                <a16:creationId xmlns:a16="http://schemas.microsoft.com/office/drawing/2014/main" id="{16F88228-605A-40CC-9E11-26FD3197F4C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595306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2" name="Image 6">
            <a:extLst>
              <a:ext uri="{FF2B5EF4-FFF2-40B4-BE49-F238E27FC236}">
                <a16:creationId xmlns:a16="http://schemas.microsoft.com/office/drawing/2014/main" id="{06427CA7-A274-43CD-91AB-1183EA9E4D5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39748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3" name="Text 6">
            <a:extLst>
              <a:ext uri="{FF2B5EF4-FFF2-40B4-BE49-F238E27FC236}">
                <a16:creationId xmlns:a16="http://schemas.microsoft.com/office/drawing/2014/main" id="{6FBE2BA8-CD84-4ED8-8310-0C9040439A0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39749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4" name="Image 7">
            <a:extLst>
              <a:ext uri="{FF2B5EF4-FFF2-40B4-BE49-F238E27FC236}">
                <a16:creationId xmlns:a16="http://schemas.microsoft.com/office/drawing/2014/main" id="{7BADBD28-6927-4990-AB33-80CBF577C6B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03637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5" name="Text 7">
            <a:extLst>
              <a:ext uri="{FF2B5EF4-FFF2-40B4-BE49-F238E27FC236}">
                <a16:creationId xmlns:a16="http://schemas.microsoft.com/office/drawing/2014/main" id="{1749B478-C950-4411-BF65-5F354738265C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803638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6" name="Image 8">
            <a:extLst>
              <a:ext uri="{FF2B5EF4-FFF2-40B4-BE49-F238E27FC236}">
                <a16:creationId xmlns:a16="http://schemas.microsoft.com/office/drawing/2014/main" id="{F7A82B60-458A-4274-8A0D-6562D3AA63F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67526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7" name="Text 8">
            <a:extLst>
              <a:ext uri="{FF2B5EF4-FFF2-40B4-BE49-F238E27FC236}">
                <a16:creationId xmlns:a16="http://schemas.microsoft.com/office/drawing/2014/main" id="{1ADBB381-E3C3-4887-A7D9-7146218B005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067527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8" name="Image 9">
            <a:extLst>
              <a:ext uri="{FF2B5EF4-FFF2-40B4-BE49-F238E27FC236}">
                <a16:creationId xmlns:a16="http://schemas.microsoft.com/office/drawing/2014/main" id="{B343CEA9-54D2-400C-B9EE-7F6C213B703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331415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9" name="Text 9">
            <a:extLst>
              <a:ext uri="{FF2B5EF4-FFF2-40B4-BE49-F238E27FC236}">
                <a16:creationId xmlns:a16="http://schemas.microsoft.com/office/drawing/2014/main" id="{8DB492D0-7596-4811-B617-79A8CBD7E50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331416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0" name="Image 10">
            <a:extLst>
              <a:ext uri="{FF2B5EF4-FFF2-40B4-BE49-F238E27FC236}">
                <a16:creationId xmlns:a16="http://schemas.microsoft.com/office/drawing/2014/main" id="{50B0E23D-069C-42DD-8E66-904D1E2E1FD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595305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1" name="Text 10">
            <a:extLst>
              <a:ext uri="{FF2B5EF4-FFF2-40B4-BE49-F238E27FC236}">
                <a16:creationId xmlns:a16="http://schemas.microsoft.com/office/drawing/2014/main" id="{9ABDE604-F8C1-42C7-9217-5D363F7E307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595306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2" name="Image 11">
            <a:extLst>
              <a:ext uri="{FF2B5EF4-FFF2-40B4-BE49-F238E27FC236}">
                <a16:creationId xmlns:a16="http://schemas.microsoft.com/office/drawing/2014/main" id="{2076EDAA-B2EB-4487-8916-64BEF70CBF5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9748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3" name="Text 11">
            <a:extLst>
              <a:ext uri="{FF2B5EF4-FFF2-40B4-BE49-F238E27FC236}">
                <a16:creationId xmlns:a16="http://schemas.microsoft.com/office/drawing/2014/main" id="{D9F3980C-020C-490E-B495-CE869524853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39749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4" name="Image 12">
            <a:extLst>
              <a:ext uri="{FF2B5EF4-FFF2-40B4-BE49-F238E27FC236}">
                <a16:creationId xmlns:a16="http://schemas.microsoft.com/office/drawing/2014/main" id="{C6B6D3A8-398B-4D91-B13D-0299247D867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803637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5" name="Text 12">
            <a:extLst>
              <a:ext uri="{FF2B5EF4-FFF2-40B4-BE49-F238E27FC236}">
                <a16:creationId xmlns:a16="http://schemas.microsoft.com/office/drawing/2014/main" id="{F5299C26-F141-4528-9A02-E1CAC645A11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03638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6" name="Image 13">
            <a:extLst>
              <a:ext uri="{FF2B5EF4-FFF2-40B4-BE49-F238E27FC236}">
                <a16:creationId xmlns:a16="http://schemas.microsoft.com/office/drawing/2014/main" id="{9147185A-AFBD-4351-9CAE-B84FAF74A0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67526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7" name="Text 13">
            <a:extLst>
              <a:ext uri="{FF2B5EF4-FFF2-40B4-BE49-F238E27FC236}">
                <a16:creationId xmlns:a16="http://schemas.microsoft.com/office/drawing/2014/main" id="{2C86BE13-C17A-40B0-8AE0-C8BC15931B94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067527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8" name="Image 14">
            <a:extLst>
              <a:ext uri="{FF2B5EF4-FFF2-40B4-BE49-F238E27FC236}">
                <a16:creationId xmlns:a16="http://schemas.microsoft.com/office/drawing/2014/main" id="{AFE0B51C-E228-48A1-9D32-04837AA346D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331415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9" name="Text 14">
            <a:extLst>
              <a:ext uri="{FF2B5EF4-FFF2-40B4-BE49-F238E27FC236}">
                <a16:creationId xmlns:a16="http://schemas.microsoft.com/office/drawing/2014/main" id="{D1ED4DA6-10E0-44A3-96EE-7717386D742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7331416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100" name="Image 15">
            <a:extLst>
              <a:ext uri="{FF2B5EF4-FFF2-40B4-BE49-F238E27FC236}">
                <a16:creationId xmlns:a16="http://schemas.microsoft.com/office/drawing/2014/main" id="{FD0E1CC0-2FC2-40EA-9FF3-0420F50E361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595305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1" name="Text 15">
            <a:extLst>
              <a:ext uri="{FF2B5EF4-FFF2-40B4-BE49-F238E27FC236}">
                <a16:creationId xmlns:a16="http://schemas.microsoft.com/office/drawing/2014/main" id="{028AE1D6-9463-4F48-8DA9-08D5E5C402A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595306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102" name="Source">
            <a:extLst>
              <a:ext uri="{FF2B5EF4-FFF2-40B4-BE49-F238E27FC236}">
                <a16:creationId xmlns:a16="http://schemas.microsoft.com/office/drawing/2014/main" id="{BD4D521E-9C25-4DE8-94E2-5422F7E4A8B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grpSp>
        <p:nvGrpSpPr>
          <p:cNvPr id="105" name="Ampersand Roundel">
            <a:extLst>
              <a:ext uri="{FF2B5EF4-FFF2-40B4-BE49-F238E27FC236}">
                <a16:creationId xmlns:a16="http://schemas.microsoft.com/office/drawing/2014/main" id="{CB7CCCBD-30BD-4208-B7C2-ECAD7AE48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06" name="Roundel">
              <a:extLst>
                <a:ext uri="{FF2B5EF4-FFF2-40B4-BE49-F238E27FC236}">
                  <a16:creationId xmlns:a16="http://schemas.microsoft.com/office/drawing/2014/main" id="{2DCF490C-CBC5-4C61-BEEC-A2C54F2622BF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err="1">
                <a:solidFill>
                  <a:schemeClr val="tx1"/>
                </a:solidFill>
              </a:endParaRPr>
            </a:p>
          </p:txBody>
        </p:sp>
        <p:pic>
          <p:nvPicPr>
            <p:cNvPr id="107" name="Ampersand">
              <a:extLst>
                <a:ext uri="{FF2B5EF4-FFF2-40B4-BE49-F238E27FC236}">
                  <a16:creationId xmlns:a16="http://schemas.microsoft.com/office/drawing/2014/main" id="{166F3DF4-270B-4E30-AB04-5E3FE69C45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ECE035F2-11AB-45AB-A502-87FD31E28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Areserved.</a:t>
            </a:r>
            <a:endParaRPr lang="en-US"/>
          </a:p>
        </p:txBody>
      </p:sp>
      <p:sp>
        <p:nvSpPr>
          <p:cNvPr id="40" name="Slide Number Placeholder 40">
            <a:extLst>
              <a:ext uri="{FF2B5EF4-FFF2-40B4-BE49-F238E27FC236}">
                <a16:creationId xmlns:a16="http://schemas.microsoft.com/office/drawing/2014/main" id="{CF27C04A-9C85-4C27-BE53-8E6A1B303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96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- Full Bleed x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3">
            <a:extLst>
              <a:ext uri="{FF2B5EF4-FFF2-40B4-BE49-F238E27FC236}">
                <a16:creationId xmlns:a16="http://schemas.microsoft.com/office/drawing/2014/main" id="{CB20B862-6ADB-BE46-8F7E-32AA4E8160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5" name="Image 2">
            <a:extLst>
              <a:ext uri="{FF2B5EF4-FFF2-40B4-BE49-F238E27FC236}">
                <a16:creationId xmlns:a16="http://schemas.microsoft.com/office/drawing/2014/main" id="{BED4AC70-FE4F-2240-A6E1-08E5589D01D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3" name="Image 1">
            <a:extLst>
              <a:ext uri="{FF2B5EF4-FFF2-40B4-BE49-F238E27FC236}">
                <a16:creationId xmlns:a16="http://schemas.microsoft.com/office/drawing/2014/main" id="{5B7D2183-E4AF-DC4D-9110-6402DA33E9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EE89AB5-E828-4CF1-8578-A8DB99EAD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Areserved.</a:t>
            </a:r>
            <a:endParaRPr lang="en-US"/>
          </a:p>
        </p:txBody>
      </p:sp>
      <p:sp>
        <p:nvSpPr>
          <p:cNvPr id="8" name="Slide Number Placeholder 40">
            <a:extLst>
              <a:ext uri="{FF2B5EF4-FFF2-40B4-BE49-F238E27FC236}">
                <a16:creationId xmlns:a16="http://schemas.microsoft.com/office/drawing/2014/main" id="{3DB907A9-9CAB-46DF-9628-AA8BA7577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7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- Full Bleed x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4">
            <a:extLst>
              <a:ext uri="{FF2B5EF4-FFF2-40B4-BE49-F238E27FC236}">
                <a16:creationId xmlns:a16="http://schemas.microsoft.com/office/drawing/2014/main" id="{CB20B862-6ADB-BE46-8F7E-32AA4E8160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9" name="Image 3">
            <a:extLst>
              <a:ext uri="{FF2B5EF4-FFF2-40B4-BE49-F238E27FC236}">
                <a16:creationId xmlns:a16="http://schemas.microsoft.com/office/drawing/2014/main" id="{80D8E6FD-01BF-3642-AD50-D8979DC8EB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5" name="Image 2">
            <a:extLst>
              <a:ext uri="{FF2B5EF4-FFF2-40B4-BE49-F238E27FC236}">
                <a16:creationId xmlns:a16="http://schemas.microsoft.com/office/drawing/2014/main" id="{BED4AC70-FE4F-2240-A6E1-08E5589D01D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8" name="Image 1">
            <a:extLst>
              <a:ext uri="{FF2B5EF4-FFF2-40B4-BE49-F238E27FC236}">
                <a16:creationId xmlns:a16="http://schemas.microsoft.com/office/drawing/2014/main" id="{F952A4E8-8E82-F748-9D12-707E78C0AE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DCB6368-2658-41BF-B5B3-681210A35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Areserved.</a:t>
            </a:r>
            <a:endParaRPr lang="en-US"/>
          </a:p>
        </p:txBody>
      </p:sp>
      <p:sp>
        <p:nvSpPr>
          <p:cNvPr id="11" name="Slide Number Placeholder 40">
            <a:extLst>
              <a:ext uri="{FF2B5EF4-FFF2-40B4-BE49-F238E27FC236}">
                <a16:creationId xmlns:a16="http://schemas.microsoft.com/office/drawing/2014/main" id="{95926E86-97A1-4311-B653-E87B1447F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24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- Full Bleed x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mage 1">
            <a:extLst>
              <a:ext uri="{FF2B5EF4-FFF2-40B4-BE49-F238E27FC236}">
                <a16:creationId xmlns:a16="http://schemas.microsoft.com/office/drawing/2014/main" id="{54C46BE7-CA49-EF4C-BE0F-5A9C40AE8D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7" name="Image 2">
            <a:extLst>
              <a:ext uri="{FF2B5EF4-FFF2-40B4-BE49-F238E27FC236}">
                <a16:creationId xmlns:a16="http://schemas.microsoft.com/office/drawing/2014/main" id="{EDB3375B-F84C-1046-A785-780DB30BE4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63800" y="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2" name="Image 3">
            <a:extLst>
              <a:ext uri="{FF2B5EF4-FFF2-40B4-BE49-F238E27FC236}">
                <a16:creationId xmlns:a16="http://schemas.microsoft.com/office/drawing/2014/main" id="{EE290925-C3AE-214C-BA76-91D84C897B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600" y="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8" name="Image 4">
            <a:extLst>
              <a:ext uri="{FF2B5EF4-FFF2-40B4-BE49-F238E27FC236}">
                <a16:creationId xmlns:a16="http://schemas.microsoft.com/office/drawing/2014/main" id="{4C7D51BD-B561-FB41-81FF-A3E739D1868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63800" y="342900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3" name="Image 5">
            <a:extLst>
              <a:ext uri="{FF2B5EF4-FFF2-40B4-BE49-F238E27FC236}">
                <a16:creationId xmlns:a16="http://schemas.microsoft.com/office/drawing/2014/main" id="{2A3A697C-582A-E04E-9B9E-A49F78A148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7600" y="342900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D88602B-D532-4FE8-A4A2-1DFA9ACE90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Areserved.</a:t>
            </a:r>
            <a:endParaRPr lang="en-US"/>
          </a:p>
        </p:txBody>
      </p:sp>
      <p:sp>
        <p:nvSpPr>
          <p:cNvPr id="10" name="Slide Number Placeholder 40">
            <a:extLst>
              <a:ext uri="{FF2B5EF4-FFF2-40B4-BE49-F238E27FC236}">
                <a16:creationId xmlns:a16="http://schemas.microsoft.com/office/drawing/2014/main" id="{B82EA542-38C8-43AA-8077-ADB9F2BE3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68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2160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Yello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">
            <a:extLst>
              <a:ext uri="{FF2B5EF4-FFF2-40B4-BE49-F238E27FC236}">
                <a16:creationId xmlns:a16="http://schemas.microsoft.com/office/drawing/2014/main" id="{41D2CC63-19F0-9842-93C8-A22B87D87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14" name="Guide 1">
            <a:extLst>
              <a:ext uri="{FF2B5EF4-FFF2-40B4-BE49-F238E27FC236}">
                <a16:creationId xmlns:a16="http://schemas.microsoft.com/office/drawing/2014/main" id="{0EED0CB1-99B3-1B46-8CEE-ED571B26E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Guide 2">
            <a:extLst>
              <a:ext uri="{FF2B5EF4-FFF2-40B4-BE49-F238E27FC236}">
                <a16:creationId xmlns:a16="http://schemas.microsoft.com/office/drawing/2014/main" id="{C4FB1C1B-4038-D244-8A91-661449C65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38D1E217-2F0B-4C8D-B501-E4DD3A078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EAF958C2-3A97-4D7E-8D7C-EB5B56C864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1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B953581D-EE4E-4CF7-B35A-DDB344570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05697F02-7F03-44C0-93A6-77ED4FF9F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21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, Ampersand Vintage Botanical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B0993D6-6A88-9244-B29F-1B07E595749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835115" y="542151"/>
            <a:ext cx="1800000" cy="314363"/>
          </a:xfrm>
          <a:prstGeom prst="rect">
            <a:avLst/>
          </a:prstGeom>
        </p:spPr>
        <p:txBody>
          <a:bodyPr anchor="t"/>
          <a:lstStyle>
            <a:lvl1pPr algn="r">
              <a:defRPr lang="en-US" sz="700" b="0" i="0" kern="1200" noProof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806846"/>
            <a:endParaRPr lang="en-GB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65E6E3C-CCF1-E147-9F20-D73D40E4C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21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13" name="Subtitle or Manual Date">
            <a:extLst>
              <a:ext uri="{FF2B5EF4-FFF2-40B4-BE49-F238E27FC236}">
                <a16:creationId xmlns:a16="http://schemas.microsoft.com/office/drawing/2014/main" id="{23608FD1-C7D2-0B44-8BFC-79D3BC8701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2447085"/>
            <a:ext cx="5016496" cy="84855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DM Serif Display" pitchFamily="2" charset="0"/>
              </a:defRPr>
            </a:lvl1pPr>
          </a:lstStyle>
          <a:p>
            <a:pPr lvl="0"/>
            <a:r>
              <a:rPr lang="en-US" noProof="0"/>
              <a:t>Place date or subtitle here</a:t>
            </a:r>
          </a:p>
        </p:txBody>
      </p:sp>
      <p:sp>
        <p:nvSpPr>
          <p:cNvPr id="14" name="Headline">
            <a:extLst>
              <a:ext uri="{FF2B5EF4-FFF2-40B4-BE49-F238E27FC236}">
                <a16:creationId xmlns:a16="http://schemas.microsoft.com/office/drawing/2014/main" id="{F3027555-B1AE-E649-BB33-24D08D0CB0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542151"/>
            <a:ext cx="5016496" cy="189624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80000"/>
              </a:lnSpc>
              <a:defRPr sz="4800" b="0">
                <a:latin typeface="DM Serif Displ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Presentation title in DM Serif Display 48pt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946FB6-64F0-024E-8C86-2C8AD16EC397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This cover works best for when you talk about the Landor &amp; Fitch brand – with several options to pick from to tailor to content.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D23B652-26C3-764C-A2FC-7AFDF3FBA55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27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EE9B94-C29F-4165-AE27-D49CB72F60C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Ampersand Supergraphic">
            <a:extLst>
              <a:ext uri="{FF2B5EF4-FFF2-40B4-BE49-F238E27FC236}">
                <a16:creationId xmlns:a16="http://schemas.microsoft.com/office/drawing/2014/main" id="{02FD0E76-3589-440B-AA15-C587A8271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FFB81EBC-1FC5-435B-9EAD-EFB3AA2F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65DFD60D-CB41-422D-B7ED-FBDE52E0A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4944526F-A442-46B1-A8C8-7122E88CA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CF42215-E457-4B69-A6E7-8D8FB2DF9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3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Green, Ca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: Cats">
            <a:extLst>
              <a:ext uri="{FF2B5EF4-FFF2-40B4-BE49-F238E27FC236}">
                <a16:creationId xmlns:a16="http://schemas.microsoft.com/office/drawing/2014/main" id="{67DBF852-D385-4BCF-B39A-403321B7B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94AB01E0-7712-4497-B8AF-B02872243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7021A6A8-6A88-4629-82D6-BD872A2F1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3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6B0F4CF7-6E90-4A2D-A4F0-17E39F7B3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EF86880D-1CFB-4E5B-B6CE-622F6FE12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21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Green, Sculp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: Sculpture">
            <a:extLst>
              <a:ext uri="{FF2B5EF4-FFF2-40B4-BE49-F238E27FC236}">
                <a16:creationId xmlns:a16="http://schemas.microsoft.com/office/drawing/2014/main" id="{A5899898-806A-4643-9F57-675438E63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Logo">
            <a:extLst>
              <a:ext uri="{FF2B5EF4-FFF2-40B4-BE49-F238E27FC236}">
                <a16:creationId xmlns:a16="http://schemas.microsoft.com/office/drawing/2014/main" id="{B8D252EA-CE76-4E3D-AFE0-8447D799F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3" name="Title">
            <a:extLst>
              <a:ext uri="{FF2B5EF4-FFF2-40B4-BE49-F238E27FC236}">
                <a16:creationId xmlns:a16="http://schemas.microsoft.com/office/drawing/2014/main" id="{4E3CC290-7D5D-431F-937F-EC784FE5AA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3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322C31F9-04B0-4F2B-BC41-0AEDF9FA1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58A36949-7E32-46B4-AEEB-37D02E22A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35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age">
            <a:extLst>
              <a:ext uri="{FF2B5EF4-FFF2-40B4-BE49-F238E27FC236}">
                <a16:creationId xmlns:a16="http://schemas.microsoft.com/office/drawing/2014/main" id="{09A9A90C-725E-489A-810C-836348D6C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14" name="Guide 1">
            <a:extLst>
              <a:ext uri="{FF2B5EF4-FFF2-40B4-BE49-F238E27FC236}">
                <a16:creationId xmlns:a16="http://schemas.microsoft.com/office/drawing/2014/main" id="{0EED0CB1-99B3-1B46-8CEE-ED571B26E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Guide 2">
            <a:extLst>
              <a:ext uri="{FF2B5EF4-FFF2-40B4-BE49-F238E27FC236}">
                <a16:creationId xmlns:a16="http://schemas.microsoft.com/office/drawing/2014/main" id="{C4FB1C1B-4038-D244-8A91-661449C65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26926380-48BA-4B80-82B8-F01B5E1A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FA77EE06-602A-4F00-B68B-7BACF8242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3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09808E31-77E1-483F-BB43-572915E65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B409CCFE-68EF-4FF2-A8E6-C27B07AE9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57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Light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9EE9B94-C29F-4165-AE27-D49CB72F60C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Ampersand Supergraphic">
            <a:extLst>
              <a:ext uri="{FF2B5EF4-FFF2-40B4-BE49-F238E27FC236}">
                <a16:creationId xmlns:a16="http://schemas.microsoft.com/office/drawing/2014/main" id="{7B75244E-9375-4793-A158-5D415154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DA32CF08-6C18-4235-BC39-762723035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D85C45A9-EBE6-4548-92CC-579B07BBE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A920AFDA-8FBE-4083-933D-6CAC11375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8040A584-F327-4648-B89A-35F388ECA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99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Blue, Noodl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: Noodles">
            <a:extLst>
              <a:ext uri="{FF2B5EF4-FFF2-40B4-BE49-F238E27FC236}">
                <a16:creationId xmlns:a16="http://schemas.microsoft.com/office/drawing/2014/main" id="{1CA7355E-BAB9-408B-B335-86572D89F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Gradient Overlay">
            <a:extLst>
              <a:ext uri="{FF2B5EF4-FFF2-40B4-BE49-F238E27FC236}">
                <a16:creationId xmlns:a16="http://schemas.microsoft.com/office/drawing/2014/main" id="{A642AEFA-9274-44F3-8B41-76E7D2826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5512"/>
            <a:ext cx="12192000" cy="339248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0"/>
                </a:schemeClr>
              </a:gs>
              <a:gs pos="100000">
                <a:schemeClr val="bg1">
                  <a:alpha val="54000"/>
                </a:schemeClr>
              </a:gs>
            </a:gsLst>
            <a:lin ang="81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7D9A2489-9B7B-41C4-B89E-12CF728FB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596C55D1-DAFF-41EE-BB94-96B91DAD2A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C3837553-5C3F-4015-A4DC-A317A9AB5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28E4443-9644-4E08-93B9-E99C2F736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2B66-22BC-FB4B-3103-5A6F27E8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73E0F0-5D52-45D5-BBEC-F6B85DF39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5F526-F099-264F-B9D5-9CD275F86F5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72EC9-6D73-282A-5DFD-D51FA1A2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89A8B-7D1D-F003-E365-EAC03BB7F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25BF-0288-6F4A-A219-6701D51B3B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692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Blue, Astrona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: Astronaut">
            <a:extLst>
              <a:ext uri="{FF2B5EF4-FFF2-40B4-BE49-F238E27FC236}">
                <a16:creationId xmlns:a16="http://schemas.microsoft.com/office/drawing/2014/main" id="{1993090F-A05B-441D-B5D0-6C8988087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AD8C6061-43C8-46FE-B607-85977F827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86E078B0-51F0-409F-A72D-A4018E609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80575F80-E4B8-4B32-88A7-364E0D010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62ED7F81-98C5-4212-837B-068174C44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46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">
            <a:extLst>
              <a:ext uri="{FF2B5EF4-FFF2-40B4-BE49-F238E27FC236}">
                <a16:creationId xmlns:a16="http://schemas.microsoft.com/office/drawing/2014/main" id="{41D2CC63-19F0-9842-93C8-A22B87D87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A0961424-B34F-4015-B61F-DBC95FE6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3521819A-6907-48A8-8BE9-54BB8172F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5B339D12-4644-48FF-80E1-386BF647C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0FA496B-8CAB-4B8B-B316-6636BC267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5" name="Guide 1">
            <a:extLst>
              <a:ext uri="{FF2B5EF4-FFF2-40B4-BE49-F238E27FC236}">
                <a16:creationId xmlns:a16="http://schemas.microsoft.com/office/drawing/2014/main" id="{4C8955AD-952F-40E9-A088-5E37B38E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DE9FA528-0CF9-4CD6-8834-D60AEF39E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4196711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Dark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687E2D-0511-4B1A-A289-3A47A564B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15" name="Ampersand Supergraphic">
            <a:extLst>
              <a:ext uri="{FF2B5EF4-FFF2-40B4-BE49-F238E27FC236}">
                <a16:creationId xmlns:a16="http://schemas.microsoft.com/office/drawing/2014/main" id="{2D3290F4-B1E0-444C-ACBA-A4B387462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6" name="Logo">
            <a:extLst>
              <a:ext uri="{FF2B5EF4-FFF2-40B4-BE49-F238E27FC236}">
                <a16:creationId xmlns:a16="http://schemas.microsoft.com/office/drawing/2014/main" id="{DE79D82F-97A5-47C1-8A3B-224ECA2B5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3C44D5FA-C499-4A0A-AD0B-FF5D4D6F19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1724BE26-934E-459F-AE52-0B9E3D426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4F4668A1-F7EE-4ACC-98CF-382BDF458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26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Purple, Swimm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F69D32A-265B-496F-8B90-ED962AEAF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3130ED-3DAE-4808-A494-8BE59B3BB525}"/>
              </a:ext>
            </a:extLst>
          </p:cNvPr>
          <p:cNvSpPr/>
          <p:nvPr userDrawn="1"/>
        </p:nvSpPr>
        <p:spPr>
          <a:xfrm>
            <a:off x="0" y="3465512"/>
            <a:ext cx="12192000" cy="339248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0"/>
                </a:schemeClr>
              </a:gs>
              <a:gs pos="100000">
                <a:schemeClr val="bg1">
                  <a:alpha val="54000"/>
                </a:schemeClr>
              </a:gs>
            </a:gsLst>
            <a:lin ang="5400000" scaled="1"/>
            <a:tileRect/>
          </a:gra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Slide Number Placeholder 40">
            <a:extLst>
              <a:ext uri="{FF2B5EF4-FFF2-40B4-BE49-F238E27FC236}">
                <a16:creationId xmlns:a16="http://schemas.microsoft.com/office/drawing/2014/main" id="{0B471B4F-9D44-4836-98CC-D9CC0D908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258D276-A685-459C-B528-8E3E637B3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6B9FE4E-6F15-4F82-81A1-B848D2712835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9" name="Title 10">
            <a:extLst>
              <a:ext uri="{FF2B5EF4-FFF2-40B4-BE49-F238E27FC236}">
                <a16:creationId xmlns:a16="http://schemas.microsoft.com/office/drawing/2014/main" id="{CD5AB020-1B85-6F4E-825A-252E036818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192696"/>
            <a:ext cx="7020000" cy="1972695"/>
          </a:xfrm>
          <a:prstGeom prst="rect">
            <a:avLst/>
          </a:prstGeom>
          <a:solidFill>
            <a:schemeClr val="accent4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1967503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Purple, Ca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9F82283-169A-4080-BC11-A1F02A0DC4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0">
            <a:extLst>
              <a:ext uri="{FF2B5EF4-FFF2-40B4-BE49-F238E27FC236}">
                <a16:creationId xmlns:a16="http://schemas.microsoft.com/office/drawing/2014/main" id="{CD5AB020-1B85-6F4E-825A-252E036818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192696"/>
            <a:ext cx="7020000" cy="1972695"/>
          </a:xfrm>
          <a:prstGeom prst="rect">
            <a:avLst/>
          </a:prstGeom>
          <a:solidFill>
            <a:schemeClr val="accent4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9" name="Slide Number Placeholder 40">
            <a:extLst>
              <a:ext uri="{FF2B5EF4-FFF2-40B4-BE49-F238E27FC236}">
                <a16:creationId xmlns:a16="http://schemas.microsoft.com/office/drawing/2014/main" id="{F5B322B8-C2E1-DD40-8D38-6D66EDB67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542BAFA-A2CF-534C-8BE7-4B66DF4FF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545A49E-B0FA-4260-9502-96882A1592CB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09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mage">
            <a:extLst>
              <a:ext uri="{FF2B5EF4-FFF2-40B4-BE49-F238E27FC236}">
                <a16:creationId xmlns:a16="http://schemas.microsoft.com/office/drawing/2014/main" id="{77C4593B-B083-4BE8-8FD7-1BD006A4B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5847550E-8ED6-4CA3-88B0-EEFB07F99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3" name="Title">
            <a:extLst>
              <a:ext uri="{FF2B5EF4-FFF2-40B4-BE49-F238E27FC236}">
                <a16:creationId xmlns:a16="http://schemas.microsoft.com/office/drawing/2014/main" id="{0109F4C6-AE71-493F-9848-3627B3FFB4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4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AE3DF6A4-1394-4C30-B757-BE59EAF7E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9A426920-9CCE-429D-AF2B-59D9D7BE9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0" name="Guide 1">
            <a:extLst>
              <a:ext uri="{FF2B5EF4-FFF2-40B4-BE49-F238E27FC236}">
                <a16:creationId xmlns:a16="http://schemas.microsoft.com/office/drawing/2014/main" id="{A101E916-42D5-43BC-941D-42C36F341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dark blue, purple or dark green</a:t>
            </a:r>
          </a:p>
        </p:txBody>
      </p:sp>
      <p:sp>
        <p:nvSpPr>
          <p:cNvPr id="21" name="Guide 2">
            <a:extLst>
              <a:ext uri="{FF2B5EF4-FFF2-40B4-BE49-F238E27FC236}">
                <a16:creationId xmlns:a16="http://schemas.microsoft.com/office/drawing/2014/main" id="{AB0075D5-F5E8-4D57-855E-55164ED70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1428002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CB2A971-DBB8-421E-BD92-DBE8B7169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25" name="Ampersand Supergraphic">
            <a:extLst>
              <a:ext uri="{FF2B5EF4-FFF2-40B4-BE49-F238E27FC236}">
                <a16:creationId xmlns:a16="http://schemas.microsoft.com/office/drawing/2014/main" id="{BB11C8F0-8716-48EC-A9A6-AB8F33B0A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30" name="Logo">
            <a:extLst>
              <a:ext uri="{FF2B5EF4-FFF2-40B4-BE49-F238E27FC236}">
                <a16:creationId xmlns:a16="http://schemas.microsoft.com/office/drawing/2014/main" id="{9E34641E-F7C8-49FD-AEB6-50BEF9503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31" name="Title">
            <a:extLst>
              <a:ext uri="{FF2B5EF4-FFF2-40B4-BE49-F238E27FC236}">
                <a16:creationId xmlns:a16="http://schemas.microsoft.com/office/drawing/2014/main" id="{EF6FBE05-0B54-4789-B3E0-FB6284AA4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32" name="Footer">
            <a:extLst>
              <a:ext uri="{FF2B5EF4-FFF2-40B4-BE49-F238E27FC236}">
                <a16:creationId xmlns:a16="http://schemas.microsoft.com/office/drawing/2014/main" id="{2C665A2E-B0CF-42DE-AB75-0475DAA2B0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33" name="Slide Number">
            <a:extLst>
              <a:ext uri="{FF2B5EF4-FFF2-40B4-BE49-F238E27FC236}">
                <a16:creationId xmlns:a16="http://schemas.microsoft.com/office/drawing/2014/main" id="{A644AA9A-2EC8-494B-B50D-247C0C7A7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10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Green, Flas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: Flask">
            <a:extLst>
              <a:ext uri="{FF2B5EF4-FFF2-40B4-BE49-F238E27FC236}">
                <a16:creationId xmlns:a16="http://schemas.microsoft.com/office/drawing/2014/main" id="{CA3A25B9-85AD-4C2B-89DF-A17D301E05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88BABF07-431B-4443-AF60-084FF3A4A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FE6ABDFA-F9F5-44BC-BD79-9470AEAC24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bg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AEE926A1-60E9-40E2-9E5B-7AA5A2D1D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3D6510B0-D9FC-44A6-9F56-467ED7699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46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Green, Tre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: Tree">
            <a:extLst>
              <a:ext uri="{FF2B5EF4-FFF2-40B4-BE49-F238E27FC236}">
                <a16:creationId xmlns:a16="http://schemas.microsoft.com/office/drawing/2014/main" id="{6602DAB6-8313-4AF4-B749-429332088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6562798C-DA56-4629-8A96-AC16E4232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39A34F7C-00AA-4E7A-9BE5-3F9598171F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bg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5FA01D74-5701-41A9-9344-48D804AE9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29EEF33E-9EAE-4191-AE34-A352C27BF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12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Dar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>
            <a:extLst>
              <a:ext uri="{FF2B5EF4-FFF2-40B4-BE49-F238E27FC236}">
                <a16:creationId xmlns:a16="http://schemas.microsoft.com/office/drawing/2014/main" id="{ADF848A0-0206-4145-A72A-B553CB7CD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pic>
        <p:nvPicPr>
          <p:cNvPr id="23" name="Logo">
            <a:extLst>
              <a:ext uri="{FF2B5EF4-FFF2-40B4-BE49-F238E27FC236}">
                <a16:creationId xmlns:a16="http://schemas.microsoft.com/office/drawing/2014/main" id="{310B9CE6-465C-4307-A35F-F68636605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68CA043C-C62A-4E4C-8456-2B0FED617E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bg2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sp>
        <p:nvSpPr>
          <p:cNvPr id="25" name="Footer">
            <a:extLst>
              <a:ext uri="{FF2B5EF4-FFF2-40B4-BE49-F238E27FC236}">
                <a16:creationId xmlns:a16="http://schemas.microsoft.com/office/drawing/2014/main" id="{7779F446-FE8E-42A0-88F0-07AF310A0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88FBAB3C-EC1B-433A-A3C7-ABA07111C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7" name="Guide 1">
            <a:extLst>
              <a:ext uri="{FF2B5EF4-FFF2-40B4-BE49-F238E27FC236}">
                <a16:creationId xmlns:a16="http://schemas.microsoft.com/office/drawing/2014/main" id="{85D56629-34D7-438F-9BA9-14D5E3AF9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dark blue, purple or dark green</a:t>
            </a:r>
          </a:p>
        </p:txBody>
      </p:sp>
      <p:sp>
        <p:nvSpPr>
          <p:cNvPr id="28" name="Guide 2">
            <a:extLst>
              <a:ext uri="{FF2B5EF4-FFF2-40B4-BE49-F238E27FC236}">
                <a16:creationId xmlns:a16="http://schemas.microsoft.com/office/drawing/2014/main" id="{B058CBCE-41AB-4031-B253-C247973FC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</p:spTree>
    <p:extLst>
      <p:ext uri="{BB962C8B-B14F-4D97-AF65-F5344CB8AC3E}">
        <p14:creationId xmlns:p14="http://schemas.microsoft.com/office/powerpoint/2010/main" val="417110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67C862-C982-F9B3-4C7C-E9DDC670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5F526-F099-264F-B9D5-9CD275F86F5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53DE76-C895-1E3E-664F-2981A0FC8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06B6C-CC08-EAA5-9A4E-1942D6B5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25BF-0288-6F4A-A219-6701D51B3B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1019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Dark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AB5361-31BB-4C20-A686-FF8424DD0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Solid Fill &gt; Select Dark Blue, Purple, or Dark Green</a:t>
            </a:r>
          </a:p>
        </p:txBody>
      </p:sp>
      <p:pic>
        <p:nvPicPr>
          <p:cNvPr id="14" name="Ampersand Supergraphic">
            <a:extLst>
              <a:ext uri="{FF2B5EF4-FFF2-40B4-BE49-F238E27FC236}">
                <a16:creationId xmlns:a16="http://schemas.microsoft.com/office/drawing/2014/main" id="{5ED40432-897F-48AB-9AD0-26151AC52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15" name="Logo">
            <a:extLst>
              <a:ext uri="{FF2B5EF4-FFF2-40B4-BE49-F238E27FC236}">
                <a16:creationId xmlns:a16="http://schemas.microsoft.com/office/drawing/2014/main" id="{732F7CE3-F0C9-481E-897F-5ACE1EF07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0DA52DEC-3BCD-4C3B-96C9-849E6006E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4FBEA01C-BECB-4CDF-868C-7D50AC61F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66EB5225-AA92-455C-8EF7-4F3AEF449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69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Blue, Lizar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30">
            <a:extLst>
              <a:ext uri="{FF2B5EF4-FFF2-40B4-BE49-F238E27FC236}">
                <a16:creationId xmlns:a16="http://schemas.microsoft.com/office/drawing/2014/main" id="{A62A7268-EAA0-4DF3-B088-C66CFF0BB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0">
            <a:extLst>
              <a:ext uri="{FF2B5EF4-FFF2-40B4-BE49-F238E27FC236}">
                <a16:creationId xmlns:a16="http://schemas.microsoft.com/office/drawing/2014/main" id="{DA893D2D-3095-194A-ACC1-03772380A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6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0693A5-1BC1-0443-A611-001631FA980A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0" name="Slide Number Placeholder 40">
            <a:extLst>
              <a:ext uri="{FF2B5EF4-FFF2-40B4-BE49-F238E27FC236}">
                <a16:creationId xmlns:a16="http://schemas.microsoft.com/office/drawing/2014/main" id="{ACC79FAF-DA67-D946-B58A-ED0910250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B030F86-E768-6F48-9C11-7323F0FCF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6798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Blue, Smok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2E2154A1-EF3D-4423-8E48-5252A068B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0" y="0"/>
            <a:ext cx="12193421" cy="6858000"/>
          </a:xfrm>
          <a:prstGeom prst="rect">
            <a:avLst/>
          </a:prstGeom>
        </p:spPr>
      </p:pic>
      <p:sp>
        <p:nvSpPr>
          <p:cNvPr id="9" name="Title 10">
            <a:extLst>
              <a:ext uri="{FF2B5EF4-FFF2-40B4-BE49-F238E27FC236}">
                <a16:creationId xmlns:a16="http://schemas.microsoft.com/office/drawing/2014/main" id="{DA893D2D-3095-194A-ACC1-03772380A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6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0693A5-1BC1-0443-A611-001631FA980A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0" name="Slide Number Placeholder 40">
            <a:extLst>
              <a:ext uri="{FF2B5EF4-FFF2-40B4-BE49-F238E27FC236}">
                <a16:creationId xmlns:a16="http://schemas.microsoft.com/office/drawing/2014/main" id="{ACC79FAF-DA67-D946-B58A-ED0910250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B030F86-E768-6F48-9C11-7323F0FCF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39942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xt Bar with Image Ligh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1D2CC63-19F0-9842-93C8-A22B87D87A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GB"/>
              <a:t>Place image here, then ‘Send to Back’</a:t>
            </a:r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DA893D2D-3095-194A-ACC1-03772380A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solidFill>
            <a:schemeClr val="accent6"/>
          </a:solidFill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Place section title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0693A5-1BC1-0443-A611-001631FA980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EED0CB1-99B3-1B46-8CEE-ED571B26E926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text box colour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 either yellow, light green or light blue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FB1C1B-4038-D244-8A91-661449C65332}"/>
              </a:ext>
            </a:extLst>
          </p:cNvPr>
          <p:cNvSpPr/>
          <p:nvPr userDrawn="1"/>
        </p:nvSpPr>
        <p:spPr>
          <a:xfrm>
            <a:off x="-1" y="6928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logo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</a:p>
        </p:txBody>
      </p:sp>
      <p:sp>
        <p:nvSpPr>
          <p:cNvPr id="10" name="Slide Number Placeholder 40">
            <a:extLst>
              <a:ext uri="{FF2B5EF4-FFF2-40B4-BE49-F238E27FC236}">
                <a16:creationId xmlns:a16="http://schemas.microsoft.com/office/drawing/2014/main" id="{ACC79FAF-DA67-D946-B58A-ED0910250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B030F86-E768-6F48-9C11-7323F0FCF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</p:spTree>
    <p:extLst>
      <p:ext uri="{BB962C8B-B14F-4D97-AF65-F5344CB8AC3E}">
        <p14:creationId xmlns:p14="http://schemas.microsoft.com/office/powerpoint/2010/main" val="1160969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5019">
          <p15:clr>
            <a:srgbClr val="A4A3A4"/>
          </p15:clr>
        </p15:guide>
        <p15:guide id="3" pos="2661">
          <p15:clr>
            <a:srgbClr val="A4A3A4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mpersand Light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mpersand Supergraphic">
            <a:extLst>
              <a:ext uri="{FF2B5EF4-FFF2-40B4-BE49-F238E27FC236}">
                <a16:creationId xmlns:a16="http://schemas.microsoft.com/office/drawing/2014/main" id="{42AA899D-52E8-234C-AC77-07168D2AA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994" b="18803"/>
          <a:stretch/>
        </p:blipFill>
        <p:spPr>
          <a:xfrm>
            <a:off x="2092414" y="-340"/>
            <a:ext cx="9559836" cy="6858339"/>
          </a:xfrm>
          <a:prstGeom prst="rect">
            <a:avLst/>
          </a:prstGeom>
        </p:spPr>
      </p:pic>
      <p:pic>
        <p:nvPicPr>
          <p:cNvPr id="8" name="Logo">
            <a:extLst>
              <a:ext uri="{FF2B5EF4-FFF2-40B4-BE49-F238E27FC236}">
                <a16:creationId xmlns:a16="http://schemas.microsoft.com/office/drawing/2014/main" id="{A806D06F-9D7D-1C49-84FF-0C37CF425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700" y="6139247"/>
            <a:ext cx="2001514" cy="359615"/>
          </a:xfrm>
          <a:prstGeom prst="rect">
            <a:avLst/>
          </a:prstGeom>
        </p:spPr>
      </p:pic>
      <p:sp>
        <p:nvSpPr>
          <p:cNvPr id="14" name="Guide">
            <a:extLst>
              <a:ext uri="{FF2B5EF4-FFF2-40B4-BE49-F238E27FC236}">
                <a16:creationId xmlns:a16="http://schemas.microsoft.com/office/drawing/2014/main" id="{69EE9B94-C29F-4165-AE27-D49CB72F6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Solid Fill &gt;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Select Yellow, Light Green, or Light Blue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F93EE3-A4E3-41E5-BDE6-39BD8CB40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92696"/>
            <a:ext cx="7020000" cy="1972695"/>
          </a:xfrm>
          <a:prstGeom prst="rect">
            <a:avLst/>
          </a:prstGeom>
          <a:noFill/>
        </p:spPr>
        <p:txBody>
          <a:bodyPr wrap="square" lIns="540000" tIns="270000" rIns="540000" bIns="180000" anchor="t">
            <a:spAutoFit/>
          </a:bodyPr>
          <a:lstStyle>
            <a:lvl1pPr>
              <a:lnSpc>
                <a:spcPct val="80000"/>
              </a:lnSpc>
              <a:defRPr lang="en-US" sz="6000" b="0" i="0" kern="1200" cap="none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noProof="0"/>
              <a:t>Place subsection title here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E2CEEE0F-7F37-2B42-9992-C72C88A61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182062"/>
            <a:ext cx="5277194" cy="273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76698" rtl="0" eaLnBrk="1" latinLnBrk="0" hangingPunct="1">
              <a:defRPr lang="en-GB" sz="700" b="0" i="0" kern="1200" smtClean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4CC23A97-CB5E-8E42-906D-4CE8CC071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185662"/>
            <a:ext cx="279056" cy="27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0" i="0">
                <a:solidFill>
                  <a:schemeClr val="bg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48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2661">
          <p15:clr>
            <a:srgbClr val="A4A3A4"/>
          </p15:clr>
        </p15:guide>
        <p15:guide id="3" pos="5019">
          <p15:clr>
            <a:srgbClr val="A4A3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ackground">
            <a:extLst>
              <a:ext uri="{FF2B5EF4-FFF2-40B4-BE49-F238E27FC236}">
                <a16:creationId xmlns:a16="http://schemas.microsoft.com/office/drawing/2014/main" id="{E696DACA-3946-4EA5-99B9-F92EF90E6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27" y="0"/>
            <a:ext cx="12193728" cy="6858000"/>
          </a:xfrm>
          <a:custGeom>
            <a:avLst/>
            <a:gdLst>
              <a:gd name="connsiteX0" fmla="*/ 0 w 12193728"/>
              <a:gd name="connsiteY0" fmla="*/ 0 h 6858000"/>
              <a:gd name="connsiteX1" fmla="*/ 541477 w 12193728"/>
              <a:gd name="connsiteY1" fmla="*/ 0 h 6858000"/>
              <a:gd name="connsiteX2" fmla="*/ 541477 w 12193728"/>
              <a:gd name="connsiteY2" fmla="*/ 180000 h 6858000"/>
              <a:gd name="connsiteX3" fmla="*/ 3686065 w 12193728"/>
              <a:gd name="connsiteY3" fmla="*/ 180000 h 6858000"/>
              <a:gd name="connsiteX4" fmla="*/ 3686065 w 12193728"/>
              <a:gd name="connsiteY4" fmla="*/ 0 h 6858000"/>
              <a:gd name="connsiteX5" fmla="*/ 6088924 w 12193728"/>
              <a:gd name="connsiteY5" fmla="*/ 0 h 6858000"/>
              <a:gd name="connsiteX6" fmla="*/ 12193727 w 12193728"/>
              <a:gd name="connsiteY6" fmla="*/ 0 h 6858000"/>
              <a:gd name="connsiteX7" fmla="*/ 12193728 w 12193728"/>
              <a:gd name="connsiteY7" fmla="*/ 0 h 6858000"/>
              <a:gd name="connsiteX8" fmla="*/ 12193728 w 12193728"/>
              <a:gd name="connsiteY8" fmla="*/ 6858000 h 6858000"/>
              <a:gd name="connsiteX9" fmla="*/ 12193727 w 12193728"/>
              <a:gd name="connsiteY9" fmla="*/ 6858000 h 6858000"/>
              <a:gd name="connsiteX10" fmla="*/ 3686065 w 12193728"/>
              <a:gd name="connsiteY10" fmla="*/ 6858000 h 6858000"/>
              <a:gd name="connsiteX11" fmla="*/ 541477 w 12193728"/>
              <a:gd name="connsiteY11" fmla="*/ 6858000 h 6858000"/>
              <a:gd name="connsiteX12" fmla="*/ 1727 w 12193728"/>
              <a:gd name="connsiteY12" fmla="*/ 6858000 h 6858000"/>
              <a:gd name="connsiteX13" fmla="*/ 0 w 12193728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3728" h="6858000">
                <a:moveTo>
                  <a:pt x="0" y="0"/>
                </a:moveTo>
                <a:lnTo>
                  <a:pt x="541477" y="0"/>
                </a:lnTo>
                <a:lnTo>
                  <a:pt x="541477" y="180000"/>
                </a:lnTo>
                <a:lnTo>
                  <a:pt x="3686065" y="180000"/>
                </a:lnTo>
                <a:lnTo>
                  <a:pt x="3686065" y="0"/>
                </a:lnTo>
                <a:lnTo>
                  <a:pt x="6088924" y="0"/>
                </a:lnTo>
                <a:lnTo>
                  <a:pt x="12193727" y="0"/>
                </a:lnTo>
                <a:lnTo>
                  <a:pt x="12193728" y="0"/>
                </a:lnTo>
                <a:lnTo>
                  <a:pt x="12193728" y="6858000"/>
                </a:lnTo>
                <a:lnTo>
                  <a:pt x="12193727" y="6858000"/>
                </a:lnTo>
                <a:lnTo>
                  <a:pt x="3686065" y="6858000"/>
                </a:lnTo>
                <a:lnTo>
                  <a:pt x="541477" y="6858000"/>
                </a:lnTo>
                <a:lnTo>
                  <a:pt x="17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>
              <a:solidFill>
                <a:schemeClr val="tx1"/>
              </a:solidFill>
            </a:endParaRPr>
          </a:p>
        </p:txBody>
      </p:sp>
      <p:sp>
        <p:nvSpPr>
          <p:cNvPr id="32" name="Guide">
            <a:extLst>
              <a:ext uri="{FF2B5EF4-FFF2-40B4-BE49-F238E27FC236}">
                <a16:creationId xmlns:a16="http://schemas.microsoft.com/office/drawing/2014/main" id="{B5F07915-0379-2740-86A2-6586EFEDF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21" name="Headline">
            <a:extLst>
              <a:ext uri="{FF2B5EF4-FFF2-40B4-BE49-F238E27FC236}">
                <a16:creationId xmlns:a16="http://schemas.microsoft.com/office/drawing/2014/main" id="{25A90C3C-CAB9-C145-9072-FB4F0F79C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3144338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agenda title here in DM Serif Display</a:t>
            </a:r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187EA9A9-CD70-4BF9-ABFD-09BEF5E35E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24338" y="1265101"/>
            <a:ext cx="7427913" cy="4327798"/>
          </a:xfrm>
        </p:spPr>
        <p:txBody>
          <a:bodyPr anchor="ctr"/>
          <a:lstStyle>
            <a:lvl1pPr marL="270000" indent="-270000">
              <a:spcAft>
                <a:spcPts val="1800"/>
              </a:spcAft>
              <a:buClr>
                <a:schemeClr val="accent6"/>
              </a:buClr>
              <a:buFont typeface="System Font Regular"/>
              <a:buChar char="+"/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/>
              <a:t>Place agenda item here, use indent for next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ource">
            <a:extLst>
              <a:ext uri="{FF2B5EF4-FFF2-40B4-BE49-F238E27FC236}">
                <a16:creationId xmlns:a16="http://schemas.microsoft.com/office/drawing/2014/main" id="{BB394820-478B-4D4C-B681-AC88835E576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2416B84A-A62E-2048-8E72-AFB6841390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855639F-F250-FA49-8670-CCCDC5E10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28" name="Ampersand Roundel">
            <a:extLst>
              <a:ext uri="{FF2B5EF4-FFF2-40B4-BE49-F238E27FC236}">
                <a16:creationId xmlns:a16="http://schemas.microsoft.com/office/drawing/2014/main" id="{C6DC8C44-CA93-4148-A8F2-2E4174695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9" name="Roundel">
              <a:extLst>
                <a:ext uri="{FF2B5EF4-FFF2-40B4-BE49-F238E27FC236}">
                  <a16:creationId xmlns:a16="http://schemas.microsoft.com/office/drawing/2014/main" id="{763DA672-FFC3-49E0-8A28-F1B84ABA0404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30" name="Ampersand">
              <a:extLst>
                <a:ext uri="{FF2B5EF4-FFF2-40B4-BE49-F238E27FC236}">
                  <a16:creationId xmlns:a16="http://schemas.microsoft.com/office/drawing/2014/main" id="{F90E6393-7DF8-4EAF-B2FE-8ABC513A98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3031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3" pos="2320">
          <p15:clr>
            <a:srgbClr val="A4A3A4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0570365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your headline here in DM Serif Display </a:t>
            </a: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C2332492-7149-4F4D-89FC-007CC9B2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22154"/>
            <a:ext cx="11112000" cy="4335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Source">
            <a:extLst>
              <a:ext uri="{FF2B5EF4-FFF2-40B4-BE49-F238E27FC236}">
                <a16:creationId xmlns:a16="http://schemas.microsoft.com/office/drawing/2014/main" id="{AA5B81AB-B35B-1B40-8000-A0E40CA86F0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7" name="Footer Placeholder">
            <a:extLst>
              <a:ext uri="{FF2B5EF4-FFF2-40B4-BE49-F238E27FC236}">
                <a16:creationId xmlns:a16="http://schemas.microsoft.com/office/drawing/2014/main" id="{AE1DAE27-D0ED-6040-9197-911489E3D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C39DB9-6E5D-0A45-873F-3DEA78CB1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8" name="Ampersand Roundel">
            <a:extLst>
              <a:ext uri="{FF2B5EF4-FFF2-40B4-BE49-F238E27FC236}">
                <a16:creationId xmlns:a16="http://schemas.microsoft.com/office/drawing/2014/main" id="{54CF0E07-8D23-421C-9514-FFDDE653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9E80641A-0F5F-4BA6-8261-3C68BE2FC34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D6729C5D-4305-4E18-926D-0EDFA6B69C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347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with Left Bar,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F2D816CA-EC1E-40B2-9694-0C5C88069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2" name="Background">
              <a:extLst>
                <a:ext uri="{FF2B5EF4-FFF2-40B4-BE49-F238E27FC236}">
                  <a16:creationId xmlns:a16="http://schemas.microsoft.com/office/drawing/2014/main" id="{E2BCBE9C-7E1A-904E-A11E-B51B267194FA}"/>
                </a:ext>
              </a:extLst>
            </p:cNvPr>
            <p:cNvSpPr/>
            <p:nvPr userDrawn="1"/>
          </p:nvSpPr>
          <p:spPr>
            <a:xfrm>
              <a:off x="180002" y="1"/>
              <a:ext cx="1201199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3" name="Background">
              <a:extLst>
                <a:ext uri="{FF2B5EF4-FFF2-40B4-BE49-F238E27FC236}">
                  <a16:creationId xmlns:a16="http://schemas.microsoft.com/office/drawing/2014/main" id="{8D63E351-67DC-4202-99B8-93577735BB38}"/>
                </a:ext>
              </a:extLst>
            </p:cNvPr>
            <p:cNvSpPr/>
            <p:nvPr userDrawn="1"/>
          </p:nvSpPr>
          <p:spPr>
            <a:xfrm>
              <a:off x="0" y="0"/>
              <a:ext cx="12192000" cy="5400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1" name="Background">
              <a:extLst>
                <a:ext uri="{FF2B5EF4-FFF2-40B4-BE49-F238E27FC236}">
                  <a16:creationId xmlns:a16="http://schemas.microsoft.com/office/drawing/2014/main" id="{7C215132-E705-4AE8-87FE-825342EA6CC7}"/>
                </a:ext>
              </a:extLst>
            </p:cNvPr>
            <p:cNvSpPr/>
            <p:nvPr userDrawn="1"/>
          </p:nvSpPr>
          <p:spPr>
            <a:xfrm>
              <a:off x="0" y="6318250"/>
              <a:ext cx="12192000" cy="53975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5" name="Headline">
            <a:extLst>
              <a:ext uri="{FF2B5EF4-FFF2-40B4-BE49-F238E27FC236}">
                <a16:creationId xmlns:a16="http://schemas.microsoft.com/office/drawing/2014/main" id="{E3DB0C22-D3E7-C04D-9750-A2E80052D3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595438" y="1455846"/>
            <a:ext cx="9001124" cy="3960002"/>
          </a:xfrm>
        </p:spPr>
        <p:txBody>
          <a:bodyPr anchor="ctr"/>
          <a:lstStyle>
            <a:lvl1pPr marL="0" indent="0">
              <a:lnSpc>
                <a:spcPct val="90000"/>
              </a:lnSpc>
              <a:spcAft>
                <a:spcPts val="1200"/>
              </a:spcAft>
              <a:buNone/>
              <a:defRPr sz="5400" b="0">
                <a:latin typeface="+mj-lt"/>
              </a:defRPr>
            </a:lvl1pPr>
            <a:lvl2pPr marL="0" indent="0">
              <a:buNone/>
              <a:defRPr sz="6600">
                <a:latin typeface="+mj-lt"/>
              </a:defRPr>
            </a:lvl2pPr>
            <a:lvl3pPr marL="0" indent="0">
              <a:buNone/>
              <a:defRPr sz="6600">
                <a:latin typeface="+mj-lt"/>
              </a:defRPr>
            </a:lvl3pPr>
            <a:lvl4pPr marL="0" indent="0">
              <a:buNone/>
              <a:defRPr sz="6600">
                <a:latin typeface="+mj-lt"/>
              </a:defRPr>
            </a:lvl4pPr>
            <a:lvl5pPr marL="0" indent="0">
              <a:buNone/>
              <a:defRPr sz="6600">
                <a:latin typeface="+mj-lt"/>
              </a:defRPr>
            </a:lvl5pPr>
          </a:lstStyle>
          <a:p>
            <a:pPr lvl="0"/>
            <a:r>
              <a:rPr lang="en-GB"/>
              <a:t>Place your headline/key message here in DM Serif Display 54pt</a:t>
            </a:r>
          </a:p>
        </p:txBody>
      </p:sp>
      <p:sp>
        <p:nvSpPr>
          <p:cNvPr id="14" name="Source">
            <a:extLst>
              <a:ext uri="{FF2B5EF4-FFF2-40B4-BE49-F238E27FC236}">
                <a16:creationId xmlns:a16="http://schemas.microsoft.com/office/drawing/2014/main" id="{E88022F7-7097-924A-BBD8-5F30B851FD4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2373B887-5EC7-D347-8DFD-C7078F489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3984CC-F46F-FD4E-9380-AA62F6759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7" name="Ampersand Roundel">
            <a:extLst>
              <a:ext uri="{FF2B5EF4-FFF2-40B4-BE49-F238E27FC236}">
                <a16:creationId xmlns:a16="http://schemas.microsoft.com/office/drawing/2014/main" id="{AD74AFDE-F903-4D65-B64C-A5D86D9C5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8" name="Roundel">
              <a:extLst>
                <a:ext uri="{FF2B5EF4-FFF2-40B4-BE49-F238E27FC236}">
                  <a16:creationId xmlns:a16="http://schemas.microsoft.com/office/drawing/2014/main" id="{2325CEAB-C726-4FC9-AFF7-6487BBACFA7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19" name="Ampersand">
              <a:extLst>
                <a:ext uri="{FF2B5EF4-FFF2-40B4-BE49-F238E27FC236}">
                  <a16:creationId xmlns:a16="http://schemas.microsoft.com/office/drawing/2014/main" id="{95779872-54CD-45FB-816F-B744A711B4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3" name="Guide">
            <a:extLst>
              <a:ext uri="{FF2B5EF4-FFF2-40B4-BE49-F238E27FC236}">
                <a16:creationId xmlns:a16="http://schemas.microsoft.com/office/drawing/2014/main" id="{BB1291DA-FE76-4070-B029-AFB7BB83C3A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side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</p:spTree>
    <p:extLst>
      <p:ext uri="{BB962C8B-B14F-4D97-AF65-F5344CB8AC3E}">
        <p14:creationId xmlns:p14="http://schemas.microsoft.com/office/powerpoint/2010/main" val="4002460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675">
          <p15:clr>
            <a:srgbClr val="A4A3A4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Large Headline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uide">
            <a:extLst>
              <a:ext uri="{FF2B5EF4-FFF2-40B4-BE49-F238E27FC236}">
                <a16:creationId xmlns:a16="http://schemas.microsoft.com/office/drawing/2014/main" id="{776CB9FB-DB9C-4944-8BD0-6BF190AA3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2" name="Image">
            <a:extLst>
              <a:ext uri="{FF2B5EF4-FFF2-40B4-BE49-F238E27FC236}">
                <a16:creationId xmlns:a16="http://schemas.microsoft.com/office/drawing/2014/main" id="{9EE1D3C7-8747-4B57-AAE1-D9719961CCB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/>
            </a:lvl1pPr>
          </a:lstStyle>
          <a:p>
            <a:r>
              <a:rPr lang="en-GB"/>
              <a:t>Add media here then ‘Send to Back’</a:t>
            </a:r>
            <a:endParaRPr lang="en-US"/>
          </a:p>
        </p:txBody>
      </p:sp>
      <p:sp>
        <p:nvSpPr>
          <p:cNvPr id="17" name="Headline">
            <a:extLst>
              <a:ext uri="{FF2B5EF4-FFF2-40B4-BE49-F238E27FC236}">
                <a16:creationId xmlns:a16="http://schemas.microsoft.com/office/drawing/2014/main" id="{C5CBF908-2D76-432B-B6A0-2E5F5AB498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749" y="1442152"/>
            <a:ext cx="11112000" cy="3960002"/>
          </a:xfrm>
        </p:spPr>
        <p:txBody>
          <a:bodyPr rIns="180000" anchor="ctr"/>
          <a:lstStyle>
            <a:lvl1pPr marL="0" indent="0" algn="ctr">
              <a:lnSpc>
                <a:spcPct val="80000"/>
              </a:lnSpc>
              <a:spcAft>
                <a:spcPts val="0"/>
              </a:spcAft>
              <a:buNone/>
              <a:defRPr sz="6000">
                <a:latin typeface="+mj-lt"/>
              </a:defRPr>
            </a:lvl1pPr>
            <a:lvl2pPr marL="27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/>
              <a:t>Headline here in DM Serif Display 60pt</a:t>
            </a:r>
          </a:p>
        </p:txBody>
      </p:sp>
      <p:sp>
        <p:nvSpPr>
          <p:cNvPr id="19" name="Source">
            <a:extLst>
              <a:ext uri="{FF2B5EF4-FFF2-40B4-BE49-F238E27FC236}">
                <a16:creationId xmlns:a16="http://schemas.microsoft.com/office/drawing/2014/main" id="{795B90A5-15A2-F14E-90BC-EA72C960F33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1" name="Footer">
            <a:extLst>
              <a:ext uri="{FF2B5EF4-FFF2-40B4-BE49-F238E27FC236}">
                <a16:creationId xmlns:a16="http://schemas.microsoft.com/office/drawing/2014/main" id="{E8B9E1DD-5F32-F840-A666-F36D6DA4F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A8C9C893-7A90-2E4A-BF5B-44A58184B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1" name="Ampersand Roundel">
            <a:extLst>
              <a:ext uri="{FF2B5EF4-FFF2-40B4-BE49-F238E27FC236}">
                <a16:creationId xmlns:a16="http://schemas.microsoft.com/office/drawing/2014/main" id="{05E599E0-4224-4492-A348-3FA3BB873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2" name="Roundel">
              <a:extLst>
                <a:ext uri="{FF2B5EF4-FFF2-40B4-BE49-F238E27FC236}">
                  <a16:creationId xmlns:a16="http://schemas.microsoft.com/office/drawing/2014/main" id="{03AAEEEE-2F9F-48D9-B193-F07342B921D0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13" name="Ampersand">
              <a:extLst>
                <a:ext uri="{FF2B5EF4-FFF2-40B4-BE49-F238E27FC236}">
                  <a16:creationId xmlns:a16="http://schemas.microsoft.com/office/drawing/2014/main" id="{ABAD8C6A-998F-4777-B86D-0998D87DB5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2394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Left Content Right,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Background">
            <a:extLst>
              <a:ext uri="{FF2B5EF4-FFF2-40B4-BE49-F238E27FC236}">
                <a16:creationId xmlns:a16="http://schemas.microsoft.com/office/drawing/2014/main" id="{6674AED2-B1BF-1D45-98B6-500707A66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68AF5261-0CDB-9440-BF77-728A09ED4059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84567D-4E89-1640-9A7B-C29500D6D25D}"/>
                </a:ext>
              </a:extLst>
            </p:cNvPr>
            <p:cNvSpPr/>
            <p:nvPr userDrawn="1"/>
          </p:nvSpPr>
          <p:spPr>
            <a:xfrm>
              <a:off x="5556248" y="0"/>
              <a:ext cx="6635751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445159A-3105-414E-A7A3-95D0F12104FC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32" name="Guide">
            <a:extLst>
              <a:ext uri="{FF2B5EF4-FFF2-40B4-BE49-F238E27FC236}">
                <a16:creationId xmlns:a16="http://schemas.microsoft.com/office/drawing/2014/main" id="{B5F07915-0379-2740-86A2-6586EFEDF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17" name="Headline">
            <a:extLst>
              <a:ext uri="{FF2B5EF4-FFF2-40B4-BE49-F238E27FC236}">
                <a16:creationId xmlns:a16="http://schemas.microsoft.com/office/drawing/2014/main" id="{0FA8437C-CFFE-D541-AFBF-0467E21542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9749" y="1657351"/>
            <a:ext cx="5016500" cy="3543298"/>
          </a:xfrm>
        </p:spPr>
        <p:txBody>
          <a:bodyPr rIns="180000" anchor="ctr"/>
          <a:lstStyle>
            <a:lvl1pPr marL="0" indent="0" algn="l" defTabSz="806846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48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 noProof="0"/>
              <a:t>Short headline here in DM Serif Display 48pt</a:t>
            </a: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5CF44490-6B79-BC44-92DA-F99AEC7242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539425"/>
            <a:ext cx="5556251" cy="5779150"/>
          </a:xfrm>
        </p:spPr>
        <p:txBody>
          <a:bodyPr anchor="ctr"/>
          <a:lstStyle>
            <a:lvl1pPr>
              <a:spcAft>
                <a:spcPts val="1800"/>
              </a:spcAft>
              <a:defRPr sz="2000"/>
            </a:lvl1pPr>
            <a:lvl2pPr>
              <a:spcAft>
                <a:spcPts val="1800"/>
              </a:spcAft>
              <a:defRPr sz="2000"/>
            </a:lvl2pPr>
            <a:lvl3pPr>
              <a:spcAft>
                <a:spcPts val="1800"/>
              </a:spcAft>
              <a:defRPr sz="2000"/>
            </a:lvl3pPr>
            <a:lvl4pPr>
              <a:spcAft>
                <a:spcPts val="1800"/>
              </a:spcAft>
              <a:defRPr sz="2000"/>
            </a:lvl4pPr>
            <a:lvl5pPr>
              <a:spcAft>
                <a:spcPts val="1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Source">
            <a:extLst>
              <a:ext uri="{FF2B5EF4-FFF2-40B4-BE49-F238E27FC236}">
                <a16:creationId xmlns:a16="http://schemas.microsoft.com/office/drawing/2014/main" id="{8FA46A3F-FEF1-A24E-AA05-198CD179B32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2" name="Footer">
            <a:extLst>
              <a:ext uri="{FF2B5EF4-FFF2-40B4-BE49-F238E27FC236}">
                <a16:creationId xmlns:a16="http://schemas.microsoft.com/office/drawing/2014/main" id="{C09B978A-8D42-424A-9D8C-5680351E1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1" name="Slide Number">
            <a:extLst>
              <a:ext uri="{FF2B5EF4-FFF2-40B4-BE49-F238E27FC236}">
                <a16:creationId xmlns:a16="http://schemas.microsoft.com/office/drawing/2014/main" id="{C34E1E13-D9D3-D94C-9AE6-0DC549D90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8" name="Ampersand Roundel">
            <a:extLst>
              <a:ext uri="{FF2B5EF4-FFF2-40B4-BE49-F238E27FC236}">
                <a16:creationId xmlns:a16="http://schemas.microsoft.com/office/drawing/2014/main" id="{850947AE-461C-4BDB-BFEF-788B63A03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5AAACA05-0BD0-4C91-9799-7F2FBBF96A58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4CE2E8D3-9ABB-49FA-897B-8ED33F744C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1334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5" pos="3840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10A50-CA65-0754-53B3-1EE84BCF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46F83-F876-A466-0D0C-18746A17D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BEFFA-4FA6-8CAC-FD26-B7EFDA1AC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018D0-7079-C22B-9818-A356B17B0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5F526-F099-264F-B9D5-9CD275F86F5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C4256-F66E-B2E2-ED4F-31FFE165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BEC106-2E4B-9E3F-22B8-4DDE577F3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25BF-0288-6F4A-A219-6701D51B3B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83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-Third Right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ackground">
            <a:extLst>
              <a:ext uri="{FF2B5EF4-FFF2-40B4-BE49-F238E27FC236}">
                <a16:creationId xmlns:a16="http://schemas.microsoft.com/office/drawing/2014/main" id="{C96B08B0-4CD5-4B64-9712-06A78AE03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07BFAC47-B523-49B8-89E2-C088B4A653DA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72DFBA-9B95-4BC1-9B22-F33667C75D6B}"/>
                </a:ext>
              </a:extLst>
            </p:cNvPr>
            <p:cNvSpPr/>
            <p:nvPr userDrawn="1"/>
          </p:nvSpPr>
          <p:spPr>
            <a:xfrm>
              <a:off x="3684338" y="0"/>
              <a:ext cx="8507662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E74649-A487-4EDA-8D62-4B101F9C94ED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  <p:txBody>
            <a:bodyPr vert="horz" lIns="0" tIns="0" rIns="0" bIns="0" rtlCol="0">
              <a:noAutofit/>
            </a:bodyPr>
            <a:lstStyle/>
            <a:p>
              <a:pPr lvl="0" indent="0" defTabSz="806846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Font typeface="Arial" panose="020B0604020202020204" pitchFamily="34" charset="0"/>
                <a:buNone/>
              </a:pPr>
              <a:endParaRPr lang="en-GB" b="0" i="0" baseline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Headline">
            <a:extLst>
              <a:ext uri="{FF2B5EF4-FFF2-40B4-BE49-F238E27FC236}">
                <a16:creationId xmlns:a16="http://schemas.microsoft.com/office/drawing/2014/main" id="{07681CC0-B4D3-456B-845A-14352AAE27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1"/>
            <a:ext cx="3144336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baseline="0" dirty="0">
                <a:solidFill>
                  <a:schemeClr val="tx1"/>
                </a:solidFill>
                <a:latin typeface="DM Serif Display" pitchFamily="2" charset="0"/>
                <a:ea typeface="DM Serif Display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31" name="Text">
            <a:extLst>
              <a:ext uri="{FF2B5EF4-FFF2-40B4-BE49-F238E27FC236}">
                <a16:creationId xmlns:a16="http://schemas.microsoft.com/office/drawing/2014/main" id="{DE21D1AB-DE90-40F4-AC7C-F0E829CFDC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3144337" cy="3414101"/>
          </a:xfrm>
          <a:prstGeom prst="rect">
            <a:avLst/>
          </a:prstGeom>
        </p:spPr>
        <p:txBody>
          <a:bodyPr anchor="t"/>
          <a:lstStyle>
            <a:lvl1pPr mar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  <a:defRPr lang="en-GB" sz="1100" b="0" i="0" kern="1200" cap="none" baseline="0" dirty="0" smtClean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 defTabSz="270000">
              <a:spcAft>
                <a:spcPts val="600"/>
              </a:spcAft>
              <a:buFont typeface="Arial" panose="020B0604020202020204" pitchFamily="34" charset="0"/>
              <a:buChar char="•"/>
              <a:defRPr lang="en-GB" sz="11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defTabSz="270000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100"/>
            </a:lvl3pPr>
            <a:lvl4pPr marL="540000" indent="-180000" defTabSz="270000">
              <a:spcAft>
                <a:spcPts val="600"/>
              </a:spcAft>
              <a:buClrTx/>
              <a:defRPr sz="1100"/>
            </a:lvl4pPr>
            <a:lvl5pPr marL="720000" indent="-180000" defTabSz="270000">
              <a:spcAft>
                <a:spcPts val="600"/>
              </a:spcAft>
              <a:buClrTx/>
              <a:defRPr sz="11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Place text here in 11pt for long paragraphs or 18pt if short, use indent for more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32" name="Image">
            <a:extLst>
              <a:ext uri="{FF2B5EF4-FFF2-40B4-BE49-F238E27FC236}">
                <a16:creationId xmlns:a16="http://schemas.microsoft.com/office/drawing/2014/main" id="{E1BF4602-030C-49E2-8BC4-A015E6FF59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224339" y="0"/>
            <a:ext cx="7967662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r>
              <a:rPr lang="en-GB"/>
              <a:t>Add image, then ‘Send to Back’</a:t>
            </a:r>
          </a:p>
        </p:txBody>
      </p:sp>
      <p:sp>
        <p:nvSpPr>
          <p:cNvPr id="33" name="Source">
            <a:extLst>
              <a:ext uri="{FF2B5EF4-FFF2-40B4-BE49-F238E27FC236}">
                <a16:creationId xmlns:a16="http://schemas.microsoft.com/office/drawing/2014/main" id="{FA9D166D-B130-491E-A9E1-98C5CC49802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34" name="Footer">
            <a:extLst>
              <a:ext uri="{FF2B5EF4-FFF2-40B4-BE49-F238E27FC236}">
                <a16:creationId xmlns:a16="http://schemas.microsoft.com/office/drawing/2014/main" id="{C37CB987-2983-4577-AEC7-F9797616C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35" name="Slide Number">
            <a:extLst>
              <a:ext uri="{FF2B5EF4-FFF2-40B4-BE49-F238E27FC236}">
                <a16:creationId xmlns:a16="http://schemas.microsoft.com/office/drawing/2014/main" id="{949EDA5F-B9EB-4054-B9D2-68FC50473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84A72AE5-1916-3647-B5B2-BBFDDD31A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17" name="Guide 1">
            <a:extLst>
              <a:ext uri="{FF2B5EF4-FFF2-40B4-BE49-F238E27FC236}">
                <a16:creationId xmlns:a16="http://schemas.microsoft.com/office/drawing/2014/main" id="{044B1DAE-6777-45D3-8DA5-009C9A450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top bar by changing background color: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grpSp>
        <p:nvGrpSpPr>
          <p:cNvPr id="36" name="Ampersand Roundel">
            <a:extLst>
              <a:ext uri="{FF2B5EF4-FFF2-40B4-BE49-F238E27FC236}">
                <a16:creationId xmlns:a16="http://schemas.microsoft.com/office/drawing/2014/main" id="{2F36E2AE-1F74-4DDE-B899-76B5031FB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37" name="Roundel">
              <a:extLst>
                <a:ext uri="{FF2B5EF4-FFF2-40B4-BE49-F238E27FC236}">
                  <a16:creationId xmlns:a16="http://schemas.microsoft.com/office/drawing/2014/main" id="{9A04883E-C0FB-458C-A789-7546CFDBCF58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38" name="Ampersand">
              <a:extLst>
                <a:ext uri="{FF2B5EF4-FFF2-40B4-BE49-F238E27FC236}">
                  <a16:creationId xmlns:a16="http://schemas.microsoft.com/office/drawing/2014/main" id="{A7BF1AC0-00BA-4FD2-811D-5217A100C5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078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61">
          <p15:clr>
            <a:srgbClr val="A4A3A4"/>
          </p15:clr>
        </p15:guide>
        <p15:guide id="2" pos="5178">
          <p15:clr>
            <a:srgbClr val="A4A3A4"/>
          </p15:clr>
        </p15:guide>
        <p15:guide id="3" pos="2320">
          <p15:clr>
            <a:srgbClr val="A4A3A4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Right Half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uide 1">
            <a:extLst>
              <a:ext uri="{FF2B5EF4-FFF2-40B4-BE49-F238E27FC236}">
                <a16:creationId xmlns:a16="http://schemas.microsoft.com/office/drawing/2014/main" id="{A78A7B08-5791-4859-8036-B4E63D415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20" name="Guide 2">
            <a:extLst>
              <a:ext uri="{FF2B5EF4-FFF2-40B4-BE49-F238E27FC236}">
                <a16:creationId xmlns:a16="http://schemas.microsoft.com/office/drawing/2014/main" id="{60B9D974-B1F2-C84C-B5E3-9F9F01CEA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grpSp>
        <p:nvGrpSpPr>
          <p:cNvPr id="22" name="Background">
            <a:extLst>
              <a:ext uri="{FF2B5EF4-FFF2-40B4-BE49-F238E27FC236}">
                <a16:creationId xmlns:a16="http://schemas.microsoft.com/office/drawing/2014/main" id="{D0D8DFEC-BC29-42BD-B46C-C45A5C591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35E60B-435A-4ACB-8A2A-6D89378DD8AB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1C35D2-2304-480C-876F-60E301FBEBAF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2ADA6D3-ADDE-4FF4-972A-E5631E79711F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9" name="Headline">
            <a:extLst>
              <a:ext uri="{FF2B5EF4-FFF2-40B4-BE49-F238E27FC236}">
                <a16:creationId xmlns:a16="http://schemas.microsoft.com/office/drawing/2014/main" id="{EC40D63D-74E1-458E-A75F-D5B0E19D7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999" y="542151"/>
            <a:ext cx="5016249" cy="19936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>
                <a:ea typeface="DM Serif Display" pitchFamily="2" charset="0"/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31" name="Text">
            <a:extLst>
              <a:ext uri="{FF2B5EF4-FFF2-40B4-BE49-F238E27FC236}">
                <a16:creationId xmlns:a16="http://schemas.microsoft.com/office/drawing/2014/main" id="{7CB2E505-9C54-4E32-A840-2CABF53347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9999" y="2535849"/>
            <a:ext cx="5016251" cy="3414101"/>
          </a:xfrm>
          <a:prstGeom prst="rect">
            <a:avLst/>
          </a:prstGeom>
        </p:spPr>
        <p:txBody>
          <a:bodyPr anchor="t"/>
          <a:lstStyle>
            <a:lvl1pPr marL="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8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36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GB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20000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lang="en-US" sz="18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marL="180000" lvl="1" indent="-18000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and remove bullet point style when necessary, use indent for next level</a:t>
            </a:r>
          </a:p>
          <a:p>
            <a:pPr lvl="1"/>
            <a:r>
              <a:rPr lang="en-GB"/>
              <a:t>Bullet point</a:t>
            </a:r>
          </a:p>
          <a:p>
            <a:pPr lvl="2"/>
            <a:r>
              <a:rPr lang="en-GB"/>
              <a:t>Bullet point</a:t>
            </a:r>
          </a:p>
          <a:p>
            <a:pPr lvl="3"/>
            <a:r>
              <a:rPr lang="en-GB"/>
              <a:t>Bullet point</a:t>
            </a:r>
          </a:p>
          <a:p>
            <a:pPr lvl="4"/>
            <a:r>
              <a:rPr lang="en-GB"/>
              <a:t>Bullet point</a:t>
            </a:r>
            <a:endParaRPr lang="en-US"/>
          </a:p>
        </p:txBody>
      </p:sp>
      <p:sp>
        <p:nvSpPr>
          <p:cNvPr id="32" name="Image">
            <a:extLst>
              <a:ext uri="{FF2B5EF4-FFF2-40B4-BE49-F238E27FC236}">
                <a16:creationId xmlns:a16="http://schemas.microsoft.com/office/drawing/2014/main" id="{09BB8FCF-9A75-4F3F-B3FB-6D9EC1323E4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vert="horz" lIns="0" tIns="0" rIns="0" bIns="0" rtlCol="0">
            <a:no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r>
              <a:rPr lang="en-GB"/>
              <a:t>Add image, then ‘Send to Back’</a:t>
            </a:r>
          </a:p>
        </p:txBody>
      </p:sp>
      <p:sp>
        <p:nvSpPr>
          <p:cNvPr id="33" name="Source">
            <a:extLst>
              <a:ext uri="{FF2B5EF4-FFF2-40B4-BE49-F238E27FC236}">
                <a16:creationId xmlns:a16="http://schemas.microsoft.com/office/drawing/2014/main" id="{B70A5DBE-89CF-4CF1-920C-7AEB9A0A4DC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34" name="Footer">
            <a:extLst>
              <a:ext uri="{FF2B5EF4-FFF2-40B4-BE49-F238E27FC236}">
                <a16:creationId xmlns:a16="http://schemas.microsoft.com/office/drawing/2014/main" id="{08105B2B-9C77-4D3E-B178-EF5BF338B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38" name="Slide Number">
            <a:extLst>
              <a:ext uri="{FF2B5EF4-FFF2-40B4-BE49-F238E27FC236}">
                <a16:creationId xmlns:a16="http://schemas.microsoft.com/office/drawing/2014/main" id="{E98F9678-F43C-4875-9AF3-98D414E36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39" name="Ampersand Roundel">
            <a:extLst>
              <a:ext uri="{FF2B5EF4-FFF2-40B4-BE49-F238E27FC236}">
                <a16:creationId xmlns:a16="http://schemas.microsoft.com/office/drawing/2014/main" id="{2567E5B6-9592-42F0-837A-7F04AD1E5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40" name="Roundel">
              <a:extLst>
                <a:ext uri="{FF2B5EF4-FFF2-40B4-BE49-F238E27FC236}">
                  <a16:creationId xmlns:a16="http://schemas.microsoft.com/office/drawing/2014/main" id="{34266B1F-9AB7-4C5B-88A6-32CCD4EEEF46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41" name="Ampersand">
              <a:extLst>
                <a:ext uri="{FF2B5EF4-FFF2-40B4-BE49-F238E27FC236}">
                  <a16:creationId xmlns:a16="http://schemas.microsoft.com/office/drawing/2014/main" id="{E58443A1-E4F7-4588-81CB-6D785CBB35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2810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 Left, 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D6C55250-81B5-4E1B-8A0E-45CB83B58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27" y="0"/>
            <a:ext cx="12193728" cy="6858000"/>
            <a:chOff x="-1727" y="0"/>
            <a:chExt cx="12193728" cy="6858000"/>
          </a:xfrm>
          <a:solidFill>
            <a:schemeClr val="bg1"/>
          </a:solidFill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07FB3E1-A915-4F88-8F88-5A4B9B203C6E}"/>
                </a:ext>
              </a:extLst>
            </p:cNvPr>
            <p:cNvSpPr/>
            <p:nvPr userDrawn="1"/>
          </p:nvSpPr>
          <p:spPr>
            <a:xfrm>
              <a:off x="0" y="0"/>
              <a:ext cx="12192001" cy="6858000"/>
            </a:xfrm>
            <a:custGeom>
              <a:avLst/>
              <a:gdLst>
                <a:gd name="connsiteX0" fmla="*/ 0 w 12192001"/>
                <a:gd name="connsiteY0" fmla="*/ 0 h 6858000"/>
                <a:gd name="connsiteX1" fmla="*/ 180002 w 12192001"/>
                <a:gd name="connsiteY1" fmla="*/ 0 h 6858000"/>
                <a:gd name="connsiteX2" fmla="*/ 180002 w 12192001"/>
                <a:gd name="connsiteY2" fmla="*/ 180000 h 6858000"/>
                <a:gd name="connsiteX3" fmla="*/ 6087196 w 12192001"/>
                <a:gd name="connsiteY3" fmla="*/ 180000 h 6858000"/>
                <a:gd name="connsiteX4" fmla="*/ 6087196 w 12192001"/>
                <a:gd name="connsiteY4" fmla="*/ 0 h 6858000"/>
                <a:gd name="connsiteX5" fmla="*/ 12192001 w 12192001"/>
                <a:gd name="connsiteY5" fmla="*/ 0 h 6858000"/>
                <a:gd name="connsiteX6" fmla="*/ 12192001 w 12192001"/>
                <a:gd name="connsiteY6" fmla="*/ 6858000 h 6858000"/>
                <a:gd name="connsiteX7" fmla="*/ 0 w 12192001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1" h="6858000">
                  <a:moveTo>
                    <a:pt x="0" y="0"/>
                  </a:moveTo>
                  <a:lnTo>
                    <a:pt x="180002" y="0"/>
                  </a:lnTo>
                  <a:lnTo>
                    <a:pt x="180002" y="180000"/>
                  </a:lnTo>
                  <a:lnTo>
                    <a:pt x="6087196" y="180000"/>
                  </a:lnTo>
                  <a:lnTo>
                    <a:pt x="6087196" y="0"/>
                  </a:lnTo>
                  <a:lnTo>
                    <a:pt x="12192001" y="0"/>
                  </a:lnTo>
                  <a:lnTo>
                    <a:pt x="12192001" y="6858000"/>
                  </a:lnTo>
                  <a:lnTo>
                    <a:pt x="0" y="6858000"/>
                  </a:lnTo>
                  <a:close/>
                </a:path>
              </a:pathLst>
            </a:cu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210F06-D22F-44A9-8B8D-4D34EAD3C190}"/>
                </a:ext>
              </a:extLst>
            </p:cNvPr>
            <p:cNvSpPr/>
            <p:nvPr userDrawn="1"/>
          </p:nvSpPr>
          <p:spPr>
            <a:xfrm>
              <a:off x="5556248" y="0"/>
              <a:ext cx="6635752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1E1B63-1761-49D2-8F8D-D8A9299DB1D6}"/>
                </a:ext>
              </a:extLst>
            </p:cNvPr>
            <p:cNvSpPr/>
            <p:nvPr userDrawn="1"/>
          </p:nvSpPr>
          <p:spPr>
            <a:xfrm>
              <a:off x="-1727" y="0"/>
              <a:ext cx="541477" cy="6858000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6" name="Guide">
            <a:extLst>
              <a:ext uri="{FF2B5EF4-FFF2-40B4-BE49-F238E27FC236}">
                <a16:creationId xmlns:a16="http://schemas.microsoft.com/office/drawing/2014/main" id="{A78A7B08-5791-4859-8036-B4E63D415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Change top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Right click &gt; Format Background &gt; Solid Fill &gt; Select one of the Accent colors</a:t>
            </a:r>
          </a:p>
        </p:txBody>
      </p:sp>
      <p:sp>
        <p:nvSpPr>
          <p:cNvPr id="18" name="Image">
            <a:extLst>
              <a:ext uri="{FF2B5EF4-FFF2-40B4-BE49-F238E27FC236}">
                <a16:creationId xmlns:a16="http://schemas.microsoft.com/office/drawing/2014/main" id="{9DFA7F50-64BB-45A9-9181-B4C3D39AD5C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51" y="539425"/>
            <a:ext cx="5016499" cy="5410525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1" name="Quote">
            <a:extLst>
              <a:ext uri="{FF2B5EF4-FFF2-40B4-BE49-F238E27FC236}">
                <a16:creationId xmlns:a16="http://schemas.microsoft.com/office/drawing/2014/main" id="{A688430B-2FF5-46F6-A8DA-9743C6984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5999" y="1657351"/>
            <a:ext cx="5554365" cy="3543298"/>
          </a:xfrm>
        </p:spPr>
        <p:txBody>
          <a:bodyPr rIns="180000" anchor="ctr"/>
          <a:lstStyle>
            <a:lvl1pPr marL="0" indent="0" algn="l" defTabSz="806846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4800" b="0" i="0" kern="1200" cap="none" baseline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  <a:defRPr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4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3pPr>
            <a:lvl4pPr marL="81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4pPr>
            <a:lvl5pPr marL="1080000" indent="0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5pPr>
          </a:lstStyle>
          <a:p>
            <a:pPr lvl="0"/>
            <a:r>
              <a:rPr lang="en-US"/>
              <a:t>Place quote here in DM Serif Display</a:t>
            </a:r>
          </a:p>
          <a:p>
            <a:pPr lvl="1"/>
            <a:r>
              <a:rPr lang="en-US"/>
              <a:t>PLACE SOURCE HERE IN OPEN SANS</a:t>
            </a:r>
          </a:p>
        </p:txBody>
      </p:sp>
      <p:sp>
        <p:nvSpPr>
          <p:cNvPr id="22" name="Source">
            <a:extLst>
              <a:ext uri="{FF2B5EF4-FFF2-40B4-BE49-F238E27FC236}">
                <a16:creationId xmlns:a16="http://schemas.microsoft.com/office/drawing/2014/main" id="{31E6C959-5F99-4146-B592-31399FDD0D1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5" name="Footer">
            <a:extLst>
              <a:ext uri="{FF2B5EF4-FFF2-40B4-BE49-F238E27FC236}">
                <a16:creationId xmlns:a16="http://schemas.microsoft.com/office/drawing/2014/main" id="{E6611C49-79BF-44CC-AB48-8E4A77023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70EE8403-4DC0-491F-9A65-BC0CBEE65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27" name="Ampersand Roundel">
            <a:extLst>
              <a:ext uri="{FF2B5EF4-FFF2-40B4-BE49-F238E27FC236}">
                <a16:creationId xmlns:a16="http://schemas.microsoft.com/office/drawing/2014/main" id="{3A8A7F55-FB7F-4726-90F2-3A039354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8" name="Roundel">
              <a:extLst>
                <a:ext uri="{FF2B5EF4-FFF2-40B4-BE49-F238E27FC236}">
                  <a16:creationId xmlns:a16="http://schemas.microsoft.com/office/drawing/2014/main" id="{09545511-2C49-41AE-8AB1-DEE42CCAFA4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29" name="Ampersand">
              <a:extLst>
                <a:ext uri="{FF2B5EF4-FFF2-40B4-BE49-F238E27FC236}">
                  <a16:creationId xmlns:a16="http://schemas.microsoft.com/office/drawing/2014/main" id="{6FD73FDD-8637-40BA-93DC-BE2672563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6421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0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it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 1">
            <a:extLst>
              <a:ext uri="{FF2B5EF4-FFF2-40B4-BE49-F238E27FC236}">
                <a16:creationId xmlns:a16="http://schemas.microsoft.com/office/drawing/2014/main" id="{6B66138A-0F25-4DD6-BFA0-8DFC84CF036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7614" y="1643062"/>
            <a:ext cx="4695492" cy="357187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0" indent="0" algn="r">
              <a:buNone/>
              <a:defRPr sz="3600">
                <a:latin typeface="+mj-lt"/>
              </a:defRPr>
            </a:lvl2pPr>
            <a:lvl3pPr marL="0" indent="0" algn="r">
              <a:buNone/>
              <a:defRPr sz="3600">
                <a:latin typeface="+mj-lt"/>
              </a:defRPr>
            </a:lvl3pPr>
            <a:lvl4pPr marL="0" indent="0" algn="r">
              <a:buNone/>
              <a:defRPr sz="3600">
                <a:latin typeface="+mj-lt"/>
              </a:defRPr>
            </a:lvl4pPr>
            <a:lvl5pPr marL="0" indent="0" algn="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Place headline here in DM Serif Display 48pt</a:t>
            </a:r>
            <a:endParaRPr lang="en-GB"/>
          </a:p>
        </p:txBody>
      </p:sp>
      <p:sp>
        <p:nvSpPr>
          <p:cNvPr id="12" name="Image 1">
            <a:extLst>
              <a:ext uri="{FF2B5EF4-FFF2-40B4-BE49-F238E27FC236}">
                <a16:creationId xmlns:a16="http://schemas.microsoft.com/office/drawing/2014/main" id="{E0C65FA1-8CC7-CF45-A2E5-F4812EEA848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1"/>
            <a:ext cx="609670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20" name="Headline 2">
            <a:extLst>
              <a:ext uri="{FF2B5EF4-FFF2-40B4-BE49-F238E27FC236}">
                <a16:creationId xmlns:a16="http://schemas.microsoft.com/office/drawing/2014/main" id="{4A914ACD-55C0-47E5-86A6-62B28F4FA9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78650" y="1643062"/>
            <a:ext cx="4673600" cy="357187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80000"/>
              </a:lnSpc>
              <a:spcAft>
                <a:spcPts val="0"/>
              </a:spcAft>
              <a:buNone/>
              <a:defRPr sz="4800">
                <a:latin typeface="+mj-lt"/>
              </a:defRPr>
            </a:lvl1pPr>
            <a:lvl2pPr marL="0" indent="0" algn="r">
              <a:buNone/>
              <a:defRPr sz="3600">
                <a:latin typeface="+mj-lt"/>
              </a:defRPr>
            </a:lvl2pPr>
            <a:lvl3pPr marL="0" indent="0" algn="r">
              <a:buNone/>
              <a:defRPr sz="3600">
                <a:latin typeface="+mj-lt"/>
              </a:defRPr>
            </a:lvl3pPr>
            <a:lvl4pPr marL="0" indent="0" algn="r">
              <a:buNone/>
              <a:defRPr sz="3600">
                <a:latin typeface="+mj-lt"/>
              </a:defRPr>
            </a:lvl4pPr>
            <a:lvl5pPr marL="0" indent="0" algn="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Place headline here in DM Serif Display 48pt</a:t>
            </a:r>
            <a:endParaRPr lang="en-GB"/>
          </a:p>
        </p:txBody>
      </p:sp>
      <p:sp>
        <p:nvSpPr>
          <p:cNvPr id="18" name="Image 2">
            <a:extLst>
              <a:ext uri="{FF2B5EF4-FFF2-40B4-BE49-F238E27FC236}">
                <a16:creationId xmlns:a16="http://schemas.microsoft.com/office/drawing/2014/main" id="{9367731D-8E60-D64B-B677-67823DB316C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95294" y="1"/>
            <a:ext cx="609670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</a:p>
        </p:txBody>
      </p:sp>
      <p:sp>
        <p:nvSpPr>
          <p:cNvPr id="15" name="Guide">
            <a:extLst>
              <a:ext uri="{FF2B5EF4-FFF2-40B4-BE49-F238E27FC236}">
                <a16:creationId xmlns:a16="http://schemas.microsoft.com/office/drawing/2014/main" id="{FE162283-3116-2D46-992F-1D392065D3F8}"/>
              </a:ext>
            </a:extLst>
          </p:cNvPr>
          <p:cNvSpPr/>
          <p:nvPr userDrawn="1"/>
        </p:nvSpPr>
        <p:spPr>
          <a:xfrm>
            <a:off x="7967662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</a:t>
            </a:r>
            <a:b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5" name="Source">
            <a:extLst>
              <a:ext uri="{FF2B5EF4-FFF2-40B4-BE49-F238E27FC236}">
                <a16:creationId xmlns:a16="http://schemas.microsoft.com/office/drawing/2014/main" id="{A4D7A8DC-0F66-6E47-8C5D-F3235BCE486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7" name="Footer">
            <a:extLst>
              <a:ext uri="{FF2B5EF4-FFF2-40B4-BE49-F238E27FC236}">
                <a16:creationId xmlns:a16="http://schemas.microsoft.com/office/drawing/2014/main" id="{EF5D1860-EE81-2943-A8B6-F0857D93F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5D068B98-5A81-E749-ADD5-269E250D7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4" name="Ampersand Roundel">
            <a:extLst>
              <a:ext uri="{FF2B5EF4-FFF2-40B4-BE49-F238E27FC236}">
                <a16:creationId xmlns:a16="http://schemas.microsoft.com/office/drawing/2014/main" id="{040168DC-7EA8-664D-84AD-BEC560F05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53127" y="2886129"/>
            <a:ext cx="1085746" cy="1085742"/>
            <a:chOff x="5530123" y="4352590"/>
            <a:chExt cx="1085746" cy="1085742"/>
          </a:xfrm>
        </p:grpSpPr>
        <p:sp>
          <p:nvSpPr>
            <p:cNvPr id="21" name="Roundel">
              <a:extLst>
                <a:ext uri="{FF2B5EF4-FFF2-40B4-BE49-F238E27FC236}">
                  <a16:creationId xmlns:a16="http://schemas.microsoft.com/office/drawing/2014/main" id="{68F9CB30-E083-7C46-9084-B1303993D33E}"/>
                </a:ext>
              </a:extLst>
            </p:cNvPr>
            <p:cNvSpPr/>
            <p:nvPr/>
          </p:nvSpPr>
          <p:spPr>
            <a:xfrm>
              <a:off x="5530123" y="4352590"/>
              <a:ext cx="1085746" cy="1085742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" name="Ampersand">
              <a:extLst>
                <a:ext uri="{FF2B5EF4-FFF2-40B4-BE49-F238E27FC236}">
                  <a16:creationId xmlns:a16="http://schemas.microsoft.com/office/drawing/2014/main" id="{0634D65E-1606-DE4E-A6CF-93589AECA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6579" y="4523193"/>
              <a:ext cx="738838" cy="744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6906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pos="3568">
          <p15:clr>
            <a:srgbClr val="A4A3A4"/>
          </p15:clr>
        </p15:guide>
        <p15:guide id="3" pos="4112">
          <p15:clr>
            <a:srgbClr val="A4A3A4"/>
          </p15:clr>
        </p15:guide>
        <p15:guide id="4" pos="3296">
          <p15:clr>
            <a:srgbClr val="A4A3A4"/>
          </p15:clr>
        </p15:guide>
        <p15:guide id="5" pos="4384">
          <p15:clr>
            <a:srgbClr val="A4A3A4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Descrip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mage">
            <a:extLst>
              <a:ext uri="{FF2B5EF4-FFF2-40B4-BE49-F238E27FC236}">
                <a16:creationId xmlns:a16="http://schemas.microsoft.com/office/drawing/2014/main" id="{22B7FD02-C72A-5C44-8688-FA9A4FD87F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Ins="540000" anchor="ctr"/>
          <a:lstStyle>
            <a:lvl1pPr marL="0" indent="0" algn="r">
              <a:buNone/>
              <a:defRPr sz="1800" b="0" i="0"/>
            </a:lvl1pPr>
          </a:lstStyle>
          <a:p>
            <a:r>
              <a:rPr lang="en-GB"/>
              <a:t>Add media here then ‘Send to Back’</a:t>
            </a:r>
            <a:endParaRPr lang="en-US"/>
          </a:p>
        </p:txBody>
      </p:sp>
      <p:sp>
        <p:nvSpPr>
          <p:cNvPr id="16" name="Headline">
            <a:extLst>
              <a:ext uri="{FF2B5EF4-FFF2-40B4-BE49-F238E27FC236}">
                <a16:creationId xmlns:a16="http://schemas.microsoft.com/office/drawing/2014/main" id="{CF7FDDDC-4FCB-504C-B8C1-C604F763405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0" y="0"/>
            <a:ext cx="6078387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10800000" scaled="1"/>
          </a:gradFill>
        </p:spPr>
        <p:txBody>
          <a:bodyPr lIns="540000" tIns="540000" rIns="540000" bIns="540000" anchor="ctr"/>
          <a:lstStyle>
            <a:lvl1pPr marL="0" indent="0" algn="l" defTabSz="2700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800" b="0" i="0" kern="1200" baseline="0" noProof="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defTabSz="270000">
              <a:spcBef>
                <a:spcPts val="1200"/>
              </a:spcBef>
              <a:spcAft>
                <a:spcPts val="2400"/>
              </a:spcAft>
              <a:buNone/>
              <a:defRPr sz="2400" b="1"/>
            </a:lvl2pPr>
            <a:lvl3pPr marL="0" indent="0" defTabSz="270000">
              <a:buClrTx/>
              <a:buFont typeface="Arial" panose="020B0604020202020204" pitchFamily="34" charset="0"/>
              <a:buNone/>
              <a:defRPr lang="en-GB" sz="1600" b="0" i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360000" indent="-180000" defTabSz="270000">
              <a:buFont typeface="Arial" panose="020B0604020202020204" pitchFamily="34" charset="0"/>
              <a:buChar char="•"/>
              <a:defRPr sz="1600"/>
            </a:lvl4pPr>
            <a:lvl5pPr marL="360000" indent="-180000" defTabSz="270000">
              <a:buClrTx/>
              <a:buFont typeface="Arial" panose="020B0604020202020204" pitchFamily="34" charset="0"/>
              <a:buChar char="•"/>
              <a:defRPr lang="en-GB" sz="1600" b="0" i="0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810000" indent="-270000">
              <a:defRPr lang="en-US" sz="1600" b="0" i="0" kern="1200" baseline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marL="0" lvl="0" indent="0" algn="l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</a:pPr>
            <a:r>
              <a:rPr lang="en-US" noProof="0"/>
              <a:t>Optional headline here 48pt – align to top, center or bottom</a:t>
            </a:r>
          </a:p>
        </p:txBody>
      </p:sp>
      <p:sp>
        <p:nvSpPr>
          <p:cNvPr id="20" name="Client Name">
            <a:extLst>
              <a:ext uri="{FF2B5EF4-FFF2-40B4-BE49-F238E27FC236}">
                <a16:creationId xmlns:a16="http://schemas.microsoft.com/office/drawing/2014/main" id="{F6457017-21CA-4620-8BB1-36282B6E096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096000" y="-1"/>
            <a:ext cx="5916000" cy="720000"/>
          </a:xfrm>
          <a:prstGeom prst="rect">
            <a:avLst/>
          </a:prstGeom>
          <a:solidFill>
            <a:schemeClr val="accent6"/>
          </a:solidFill>
        </p:spPr>
        <p:txBody>
          <a:bodyPr lIns="180000" rIns="1800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lang="en-GB" sz="1200" b="1" i="0" kern="1200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Add Client Name in Bold and project type in the next line – or leave blank</a:t>
            </a:r>
            <a:endParaRPr lang="en-US"/>
          </a:p>
        </p:txBody>
      </p:sp>
      <p:sp>
        <p:nvSpPr>
          <p:cNvPr id="11" name="Guide">
            <a:extLst>
              <a:ext uri="{FF2B5EF4-FFF2-40B4-BE49-F238E27FC236}">
                <a16:creationId xmlns:a16="http://schemas.microsoft.com/office/drawing/2014/main" id="{004A0803-ABAF-AB48-86EB-FC6981E7D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-610880"/>
            <a:ext cx="2984205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title text box color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to</a:t>
            </a: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Blue, Purple or Dark Green (with white text) OR Yellow, Light Green or Light Blue (with black text)</a:t>
            </a:r>
          </a:p>
        </p:txBody>
      </p:sp>
      <p:sp>
        <p:nvSpPr>
          <p:cNvPr id="15" name="Guide">
            <a:extLst>
              <a:ext uri="{FF2B5EF4-FFF2-40B4-BE49-F238E27FC236}">
                <a16:creationId xmlns:a16="http://schemas.microsoft.com/office/drawing/2014/main" id="{7AC8C24C-7F95-8A4B-8789-3F828096C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07794" y="-610880"/>
            <a:ext cx="2984205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90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Copy/paste the ampersand roundel from Master slide to ensure it always appears on top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 panose="020B0606030504020204" pitchFamily="34" charset="0"/>
            </a:endParaRPr>
          </a:p>
        </p:txBody>
      </p:sp>
      <p:sp>
        <p:nvSpPr>
          <p:cNvPr id="26" name="Footer">
            <a:extLst>
              <a:ext uri="{FF2B5EF4-FFF2-40B4-BE49-F238E27FC236}">
                <a16:creationId xmlns:a16="http://schemas.microsoft.com/office/drawing/2014/main" id="{3D7852F0-4981-A74E-86DA-C243D938C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5" name="Slide Number">
            <a:extLst>
              <a:ext uri="{FF2B5EF4-FFF2-40B4-BE49-F238E27FC236}">
                <a16:creationId xmlns:a16="http://schemas.microsoft.com/office/drawing/2014/main" id="{D89E9A7A-8D48-6F4B-BC87-C59AF71FD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3" name="Ampersand Roundel">
            <a:extLst>
              <a:ext uri="{FF2B5EF4-FFF2-40B4-BE49-F238E27FC236}">
                <a16:creationId xmlns:a16="http://schemas.microsoft.com/office/drawing/2014/main" id="{7E6DD858-875A-455F-9440-85F55A408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4" name="Roundel">
              <a:extLst>
                <a:ext uri="{FF2B5EF4-FFF2-40B4-BE49-F238E27FC236}">
                  <a16:creationId xmlns:a16="http://schemas.microsoft.com/office/drawing/2014/main" id="{557CED39-F7FE-41FB-8C21-A4C4E42981F9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17" name="Ampersand">
              <a:extLst>
                <a:ext uri="{FF2B5EF4-FFF2-40B4-BE49-F238E27FC236}">
                  <a16:creationId xmlns:a16="http://schemas.microsoft.com/office/drawing/2014/main" id="{888E7115-8595-4CE8-BA22-AB6AFF395B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6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 x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sz="3600" b="0" i="0" kern="1200" cap="none" baseline="0" noProof="0" dirty="0">
                <a:solidFill>
                  <a:schemeClr val="tx1"/>
                </a:solidFill>
                <a:latin typeface="DM Serif Display" pitchFamily="2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pPr lvl="0" algn="l" defTabSz="806846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Place your headline here</a:t>
            </a:r>
          </a:p>
        </p:txBody>
      </p:sp>
      <p:sp>
        <p:nvSpPr>
          <p:cNvPr id="27" name="Text Box 1">
            <a:extLst>
              <a:ext uri="{FF2B5EF4-FFF2-40B4-BE49-F238E27FC236}">
                <a16:creationId xmlns:a16="http://schemas.microsoft.com/office/drawing/2014/main" id="{0607774F-12DA-4C45-A78E-517DBBD034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0000" y="1640347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C64C6185-03D1-B64B-ABE0-B52C09EFBB9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415631" y="1640347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D6185D2B-41CB-C749-8721-0D76EC38F5D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291261" y="1640347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CE372CF1-CD9B-4140-B09C-EE189DEE84C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40000" y="4053348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0A69F00F-885C-1E47-A091-591CF698BDB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415631" y="4053348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468996A6-2DFD-F748-9D82-2E7A3E09409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291261" y="4053348"/>
            <a:ext cx="3360739" cy="1896602"/>
          </a:xfr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17" name="Source">
            <a:extLst>
              <a:ext uri="{FF2B5EF4-FFF2-40B4-BE49-F238E27FC236}">
                <a16:creationId xmlns:a16="http://schemas.microsoft.com/office/drawing/2014/main" id="{6EC0C69C-F53E-B945-9DC9-857650DC6D8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8" name="Slide Number Placeholder 40">
            <a:extLst>
              <a:ext uri="{FF2B5EF4-FFF2-40B4-BE49-F238E27FC236}">
                <a16:creationId xmlns:a16="http://schemas.microsoft.com/office/drawing/2014/main" id="{0639F469-F995-6C4D-9605-AB305069C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9FBABA1F-8A22-064A-B33E-B229E43F4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grpSp>
        <p:nvGrpSpPr>
          <p:cNvPr id="16" name="Ampersand Roundel">
            <a:extLst>
              <a:ext uri="{FF2B5EF4-FFF2-40B4-BE49-F238E27FC236}">
                <a16:creationId xmlns:a16="http://schemas.microsoft.com/office/drawing/2014/main" id="{F0E2091C-0517-4BBB-8B8B-71A802776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9" name="Roundel">
              <a:extLst>
                <a:ext uri="{FF2B5EF4-FFF2-40B4-BE49-F238E27FC236}">
                  <a16:creationId xmlns:a16="http://schemas.microsoft.com/office/drawing/2014/main" id="{FEFC5EFC-C2AA-4C62-9FC9-427C5BF392BB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20" name="Ampersand">
              <a:extLst>
                <a:ext uri="{FF2B5EF4-FFF2-40B4-BE49-F238E27FC236}">
                  <a16:creationId xmlns:a16="http://schemas.microsoft.com/office/drawing/2014/main" id="{63DA0BD3-CD1D-49AD-9C8B-BF553500D2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271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2228">
          <p15:clr>
            <a:srgbClr val="A4A3A4"/>
          </p15:clr>
        </p15:guide>
        <p15:guide id="3" orient="horz" pos="2546">
          <p15:clr>
            <a:srgbClr val="A4A3A4"/>
          </p15:clr>
        </p15:guide>
        <p15:guide id="4" pos="2457">
          <p15:clr>
            <a:srgbClr val="A4A3A4"/>
          </p15:clr>
        </p15:guide>
        <p15:guide id="5" pos="2774">
          <p15:clr>
            <a:srgbClr val="A4A3A4"/>
          </p15:clr>
        </p15:guide>
        <p15:guide id="6" pos="4906">
          <p15:clr>
            <a:srgbClr val="A4A3A4"/>
          </p15:clr>
        </p15:guide>
        <p15:guide id="7" pos="5223">
          <p15:clr>
            <a:srgbClr val="A4A3A4"/>
          </p15:clr>
        </p15:guide>
        <p15:guide id="8" orient="horz" pos="3748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 x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adline">
            <a:extLst>
              <a:ext uri="{FF2B5EF4-FFF2-40B4-BE49-F238E27FC236}">
                <a16:creationId xmlns:a16="http://schemas.microsoft.com/office/drawing/2014/main" id="{CCA15FCB-FE4B-0246-9A3C-7240E8A0A2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</a:t>
            </a:r>
          </a:p>
        </p:txBody>
      </p:sp>
      <p:sp>
        <p:nvSpPr>
          <p:cNvPr id="31" name="Text Box 1">
            <a:extLst>
              <a:ext uri="{FF2B5EF4-FFF2-40B4-BE49-F238E27FC236}">
                <a16:creationId xmlns:a16="http://schemas.microsoft.com/office/drawing/2014/main" id="{47D8BEF3-3FFF-DB44-8AB6-8537EE1A908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0001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9EA7ED66-68F4-A44B-86A5-2044AF547F6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448217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86D58A13-5314-4744-961C-9908663DFC9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356433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2" name="Text Box 4">
            <a:extLst>
              <a:ext uri="{FF2B5EF4-FFF2-40B4-BE49-F238E27FC236}">
                <a16:creationId xmlns:a16="http://schemas.microsoft.com/office/drawing/2014/main" id="{8A0190FD-39FB-3C40-AB27-85D77A056CB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264650" y="1640347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5" name="Text Box 5">
            <a:extLst>
              <a:ext uri="{FF2B5EF4-FFF2-40B4-BE49-F238E27FC236}">
                <a16:creationId xmlns:a16="http://schemas.microsoft.com/office/drawing/2014/main" id="{8D44EC71-371E-454C-90DA-D80317FEE2E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40001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4" name="Text Box 6">
            <a:extLst>
              <a:ext uri="{FF2B5EF4-FFF2-40B4-BE49-F238E27FC236}">
                <a16:creationId xmlns:a16="http://schemas.microsoft.com/office/drawing/2014/main" id="{9A7CE290-7F9A-364F-8587-B70301C6913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448217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3" name="Text Box 7">
            <a:extLst>
              <a:ext uri="{FF2B5EF4-FFF2-40B4-BE49-F238E27FC236}">
                <a16:creationId xmlns:a16="http://schemas.microsoft.com/office/drawing/2014/main" id="{0E5538A5-5082-2D45-91AE-85A9023FDD3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56433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36" name="Text Box 8">
            <a:extLst>
              <a:ext uri="{FF2B5EF4-FFF2-40B4-BE49-F238E27FC236}">
                <a16:creationId xmlns:a16="http://schemas.microsoft.com/office/drawing/2014/main" id="{7DBF1BAE-7D6C-7040-A477-882916A0C5D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64650" y="4053348"/>
            <a:ext cx="2387350" cy="1896602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180000" indent="-180000">
              <a:defRPr>
                <a:solidFill>
                  <a:schemeClr val="bg1"/>
                </a:solidFill>
              </a:defRPr>
            </a:lvl2pPr>
            <a:lvl3pPr marL="180000" indent="-180000">
              <a:defRPr>
                <a:solidFill>
                  <a:schemeClr val="bg1"/>
                </a:solidFill>
              </a:defRPr>
            </a:lvl3pPr>
            <a:lvl4pPr marL="180000" indent="-180000">
              <a:defRPr>
                <a:solidFill>
                  <a:schemeClr val="bg1"/>
                </a:solidFill>
              </a:defRPr>
            </a:lvl4pPr>
            <a:lvl5pPr marL="180000" indent="-180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Place text here in Open Sans, use bold for emphasis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US"/>
          </a:p>
        </p:txBody>
      </p:sp>
      <p:sp>
        <p:nvSpPr>
          <p:cNvPr id="23" name="Source">
            <a:extLst>
              <a:ext uri="{FF2B5EF4-FFF2-40B4-BE49-F238E27FC236}">
                <a16:creationId xmlns:a16="http://schemas.microsoft.com/office/drawing/2014/main" id="{1EA60D7A-F9E3-3648-9975-ADE573840B6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5" name="Footer">
            <a:extLst>
              <a:ext uri="{FF2B5EF4-FFF2-40B4-BE49-F238E27FC236}">
                <a16:creationId xmlns:a16="http://schemas.microsoft.com/office/drawing/2014/main" id="{DC9E1289-46D6-284B-803F-9E7B222FC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4" name="Slide Number">
            <a:extLst>
              <a:ext uri="{FF2B5EF4-FFF2-40B4-BE49-F238E27FC236}">
                <a16:creationId xmlns:a16="http://schemas.microsoft.com/office/drawing/2014/main" id="{D5E8967F-DE23-E145-A1F6-2594EA11F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2" name="Ampersand Roundel">
            <a:extLst>
              <a:ext uri="{FF2B5EF4-FFF2-40B4-BE49-F238E27FC236}">
                <a16:creationId xmlns:a16="http://schemas.microsoft.com/office/drawing/2014/main" id="{D3B86BC0-9807-8F42-8C8C-CC01B8D6C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3" name="Roundel">
              <a:extLst>
                <a:ext uri="{FF2B5EF4-FFF2-40B4-BE49-F238E27FC236}">
                  <a16:creationId xmlns:a16="http://schemas.microsoft.com/office/drawing/2014/main" id="{37E76BB3-7937-0B40-89D0-CFC10E1DF45D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14" name="Ampersand">
              <a:extLst>
                <a:ext uri="{FF2B5EF4-FFF2-40B4-BE49-F238E27FC236}">
                  <a16:creationId xmlns:a16="http://schemas.microsoft.com/office/drawing/2014/main" id="{CF4C187C-9B38-9F47-BA36-F9C6319DA4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9984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3" orient="horz" pos="4320">
          <p15:clr>
            <a:srgbClr val="A4A3A4"/>
          </p15:clr>
        </p15:guide>
        <p15:guide id="4" pos="3681">
          <p15:clr>
            <a:srgbClr val="A4A3A4"/>
          </p15:clr>
        </p15:guide>
        <p15:guide id="5" pos="3999">
          <p15:clr>
            <a:srgbClr val="A4A3A4"/>
          </p15:clr>
        </p15:guide>
        <p15:guide id="6" pos="2162">
          <p15:clr>
            <a:srgbClr val="A4A3A4"/>
          </p15:clr>
        </p15:guide>
        <p15:guide id="7" pos="1844">
          <p15:clr>
            <a:srgbClr val="A4A3A4"/>
          </p15:clr>
        </p15:guide>
        <p15:guide id="8" pos="5518">
          <p15:clr>
            <a:srgbClr val="A4A3A4"/>
          </p15:clr>
        </p15:guide>
        <p15:guide id="9" pos="5836">
          <p15:clr>
            <a:srgbClr val="A4A3A4"/>
          </p15:clr>
        </p15:guide>
        <p15:guide id="10" orient="horz" pos="2228">
          <p15:clr>
            <a:srgbClr val="A4A3A4"/>
          </p15:clr>
        </p15:guide>
        <p15:guide id="11" orient="horz" pos="2546">
          <p15:clr>
            <a:srgbClr val="A4A3A4"/>
          </p15:clr>
        </p15:guide>
        <p15:guide id="12" orient="horz" pos="3748">
          <p15:clr>
            <a:srgbClr val="A4A3A4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Text List x3,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42D75DE-6089-7849-AAC8-6BA4E4380D0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7" name="Slide Number Placeholder 40">
            <a:extLst>
              <a:ext uri="{FF2B5EF4-FFF2-40B4-BE49-F238E27FC236}">
                <a16:creationId xmlns:a16="http://schemas.microsoft.com/office/drawing/2014/main" id="{4BA72448-42A9-B040-87F9-02704CEB7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472EF15-A9F3-D544-B377-5A50DE648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2021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A0ECD1B3-1659-574D-B69B-74616F0E8CD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8"/>
            <a:ext cx="3342366" cy="1825469"/>
          </a:xfr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400" b="1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Place first key point here in Open Sans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D7011D3-E1A9-4F4C-88AF-BEEF778DBE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0001" y="4066420"/>
            <a:ext cx="3342366" cy="18835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lang="en-GB" sz="1400" b="0" i="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180000" lvl="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in Open Sans and remove bullet point style when necessary, use indent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E5220763-0E80-194E-8AA8-6B6498C00E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4363" y="1628778"/>
            <a:ext cx="3340006" cy="1825469"/>
          </a:xfr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400" b="1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Place first key point here in Open Sans</a:t>
            </a:r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C1F2993-586B-DB44-A31C-BC0CDE26248F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4424363" y="4066420"/>
            <a:ext cx="3340006" cy="18835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180000" lvl="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in Open Sans and remove bullet point style when necessary, use indent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B8D89F2-1918-4C45-BC1E-4BE69C867A1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6364" y="1628778"/>
            <a:ext cx="3344001" cy="1825469"/>
          </a:xfrm>
        </p:spPr>
        <p:txBody>
          <a:bodyPr anchor="b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400" b="1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2pPr>
            <a:lvl3pPr marL="54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3pPr>
            <a:lvl4pPr marL="81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4pPr>
            <a:lvl5pPr marL="1080000" indent="0">
              <a:spcAft>
                <a:spcPts val="0"/>
              </a:spcAft>
              <a:buNone/>
              <a:defRPr>
                <a:latin typeface="DM Serif Display" pitchFamily="2" charset="0"/>
              </a:defRPr>
            </a:lvl5pPr>
          </a:lstStyle>
          <a:p>
            <a:pPr lvl="0"/>
            <a:r>
              <a:rPr lang="en-GB"/>
              <a:t>Place first key point here in Open Sans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9B21A2F-BE9F-CA47-981D-4CA137DB56E2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8306364" y="4066420"/>
            <a:ext cx="3344001" cy="18835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 lang="en-GB" sz="14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spcAft>
                <a:spcPts val="300"/>
              </a:spcAft>
              <a:defRPr sz="1400"/>
            </a:lvl2pPr>
            <a:lvl3pPr marL="180000" indent="-180000">
              <a:spcAft>
                <a:spcPts val="300"/>
              </a:spcAft>
              <a:defRPr sz="1400"/>
            </a:lvl3pPr>
            <a:lvl4pPr marL="180000" indent="-180000">
              <a:spcAft>
                <a:spcPts val="300"/>
              </a:spcAft>
              <a:defRPr sz="1400"/>
            </a:lvl4pPr>
            <a:lvl5pPr marL="180000" indent="-180000">
              <a:spcAft>
                <a:spcPts val="300"/>
              </a:spcAft>
              <a:defRPr sz="1400"/>
            </a:lvl5pPr>
          </a:lstStyle>
          <a:p>
            <a:pPr marL="180000" lvl="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</a:pPr>
            <a:r>
              <a:rPr lang="en-GB"/>
              <a:t>Place short description here in Open Sans and remove bullet point style when necessary, use indent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335C449-DE13-E24D-B55F-9B51DE599518}"/>
              </a:ext>
            </a:extLst>
          </p:cNvPr>
          <p:cNvCxnSpPr/>
          <p:nvPr userDrawn="1"/>
        </p:nvCxnSpPr>
        <p:spPr>
          <a:xfrm>
            <a:off x="540000" y="3760341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48504D-CB93-6741-8F45-C7B2B97A4351}"/>
              </a:ext>
            </a:extLst>
          </p:cNvPr>
          <p:cNvCxnSpPr/>
          <p:nvPr userDrawn="1"/>
        </p:nvCxnSpPr>
        <p:spPr>
          <a:xfrm>
            <a:off x="4424363" y="3760341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14528A-85F3-8B43-B493-EA7482B8BD4A}"/>
              </a:ext>
            </a:extLst>
          </p:cNvPr>
          <p:cNvCxnSpPr/>
          <p:nvPr userDrawn="1"/>
        </p:nvCxnSpPr>
        <p:spPr>
          <a:xfrm>
            <a:off x="8306364" y="3760341"/>
            <a:ext cx="432000" cy="0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768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3 Col,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49845F4-B24A-5343-92B1-D2DB1ADA65B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9" name="Slide Number Placeholder 40">
            <a:extLst>
              <a:ext uri="{FF2B5EF4-FFF2-40B4-BE49-F238E27FC236}">
                <a16:creationId xmlns:a16="http://schemas.microsoft.com/office/drawing/2014/main" id="{A230AEBE-ACB5-1A42-91A0-5D522D091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B8E4C635-63CA-374B-82E1-8B2984968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365B9B7-A6E4-9F4A-863E-9F7313D75D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5"/>
            <a:ext cx="3342366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87E4461-1988-2946-9C7C-EBEB28782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1" y="2348775"/>
            <a:ext cx="3342366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ADE3993-263B-7B46-A79B-149C4B6CD6F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4363" y="1628775"/>
            <a:ext cx="3340006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711D0A-C027-3943-AC57-F464B7BCE89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4424363" y="2348775"/>
            <a:ext cx="3340006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A775D462-E8BF-A540-A1E2-7CD69B5294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6364" y="1628775"/>
            <a:ext cx="3344001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FEB4404-EF6A-AF4D-9B5B-E833F7B970C8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306364" y="2348775"/>
            <a:ext cx="3344001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0726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4 Col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older 2">
            <a:extLst>
              <a:ext uri="{FF2B5EF4-FFF2-40B4-BE49-F238E27FC236}">
                <a16:creationId xmlns:a16="http://schemas.microsoft.com/office/drawing/2014/main" id="{2F5E4E3B-215F-5844-BAE0-FBB9201E4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grpSp>
        <p:nvGrpSpPr>
          <p:cNvPr id="21" name="Ampersand Roundel">
            <a:extLst>
              <a:ext uri="{FF2B5EF4-FFF2-40B4-BE49-F238E27FC236}">
                <a16:creationId xmlns:a16="http://schemas.microsoft.com/office/drawing/2014/main" id="{14EBEED5-03CD-9C4C-83C6-1302BFD5EC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2" name="Roundel">
              <a:extLst>
                <a:ext uri="{FF2B5EF4-FFF2-40B4-BE49-F238E27FC236}">
                  <a16:creationId xmlns:a16="http://schemas.microsoft.com/office/drawing/2014/main" id="{8337FE08-3D7F-D64F-A848-C6B867EBCA05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23" name="Ampersand">
              <a:extLst>
                <a:ext uri="{FF2B5EF4-FFF2-40B4-BE49-F238E27FC236}">
                  <a16:creationId xmlns:a16="http://schemas.microsoft.com/office/drawing/2014/main" id="{F7F91356-C074-BA4B-B8E5-E77F26ACA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9F39CDB-F349-C449-9D5B-C911C34537D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29" name="Slide Number Placeholder 40">
            <a:extLst>
              <a:ext uri="{FF2B5EF4-FFF2-40B4-BE49-F238E27FC236}">
                <a16:creationId xmlns:a16="http://schemas.microsoft.com/office/drawing/2014/main" id="{F13F4FD8-6619-7340-A500-F3C9D57D9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2D69B7C3-2F19-F845-8FA7-BDA193E42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36A88CD-4BE8-3848-A252-D34CE8659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348775"/>
            <a:ext cx="2371365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15CB52C-B1B4-8F49-80B6-0B2ED892DDC2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3452310" y="2348775"/>
            <a:ext cx="2372400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43F52790-4DFF-C640-ABA9-B4FCEB0506E2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6365655" y="2348775"/>
            <a:ext cx="2372400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FA0897C-CEFD-024C-84C3-357BD5DAA94E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279000" y="2348775"/>
            <a:ext cx="2371365" cy="3601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GB" sz="1600" b="0" i="0" kern="1200" cap="none" baseline="0" dirty="0">
                <a:solidFill>
                  <a:schemeClr val="tx1"/>
                </a:solidFill>
                <a:latin typeface="+mn-lt"/>
                <a:ea typeface="DM Serif Display" pitchFamily="2" charset="0"/>
                <a:cs typeface="DM Serif Display" pitchFamily="2" charset="0"/>
              </a:defRPr>
            </a:lvl1pPr>
            <a:lvl2pPr marL="180000" indent="-180000">
              <a:defRPr sz="1600"/>
            </a:lvl2pPr>
            <a:lvl3pPr marL="180000" indent="-180000">
              <a:defRPr sz="1600"/>
            </a:lvl3pPr>
            <a:lvl4pPr marL="180000" indent="-180000">
              <a:defRPr sz="1600"/>
            </a:lvl4pPr>
            <a:lvl5pPr marL="180000" indent="-180000">
              <a:defRPr sz="1600"/>
            </a:lvl5pPr>
          </a:lstStyle>
          <a:p>
            <a:pPr marL="0" lvl="0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BD800E19-E0FF-6346-BB40-DDEDF2AE2C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0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7F7991F-CF1C-7F49-89A8-1D996E0D389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453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795F0646-CD9B-2845-BB3E-9FC13C15A4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C7F0FF93-6757-554E-93F7-2ECFE2DC07F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279001" y="1628775"/>
            <a:ext cx="2371364" cy="72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1" dirty="0"/>
            </a:lvl1pPr>
          </a:lstStyle>
          <a:p>
            <a:pPr marL="270000" lvl="0" indent="-270000">
              <a:lnSpc>
                <a:spcPct val="80000"/>
              </a:lnSpc>
              <a:spcAft>
                <a:spcPts val="0"/>
              </a:spcAft>
            </a:pPr>
            <a:r>
              <a:rPr lang="en-GB"/>
              <a:t>Sub-headline in Open Sans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98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68B61-BE6F-A977-994A-AA7888384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DB266C-B82E-72C5-B706-3A77CF338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2EA3B-2765-71DE-774E-3DD45E4FC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C6E32-AAD7-F255-09F8-EC10EE98E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5F526-F099-264F-B9D5-9CD275F86F5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1A9AD-C17C-20A6-1C6B-D20E68FB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6E405-7BFF-DD9A-B593-3BA7B78E7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25BF-0288-6F4A-A219-6701D51B3B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4935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lent Quilt x8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Headline">
            <a:extLst>
              <a:ext uri="{FF2B5EF4-FFF2-40B4-BE49-F238E27FC236}">
                <a16:creationId xmlns:a16="http://schemas.microsoft.com/office/drawing/2014/main" id="{B5A637E6-D5CF-6C48-B3CA-FA33B3AED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0440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/>
              <a:t>Place your headline here in DM Serif Display </a:t>
            </a:r>
          </a:p>
        </p:txBody>
      </p:sp>
      <p:sp>
        <p:nvSpPr>
          <p:cNvPr id="46" name="Image 1">
            <a:extLst>
              <a:ext uri="{FF2B5EF4-FFF2-40B4-BE49-F238E27FC236}">
                <a16:creationId xmlns:a16="http://schemas.microsoft.com/office/drawing/2014/main" id="{A7E20B44-0A81-C942-A9A4-0D42811F150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48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61" name="Text 1">
            <a:extLst>
              <a:ext uri="{FF2B5EF4-FFF2-40B4-BE49-F238E27FC236}">
                <a16:creationId xmlns:a16="http://schemas.microsoft.com/office/drawing/2014/main" id="{6501825A-0271-1844-99DA-4826F56A01E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39749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6" name="Image 2">
            <a:extLst>
              <a:ext uri="{FF2B5EF4-FFF2-40B4-BE49-F238E27FC236}">
                <a16:creationId xmlns:a16="http://schemas.microsoft.com/office/drawing/2014/main" id="{8C01005B-FD3D-4B42-90B3-A9453697F222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3370963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7" name="Text 2">
            <a:extLst>
              <a:ext uri="{FF2B5EF4-FFF2-40B4-BE49-F238E27FC236}">
                <a16:creationId xmlns:a16="http://schemas.microsoft.com/office/drawing/2014/main" id="{CDFF55C5-7191-4A47-9D73-D68A801AFAA5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70964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8" name="Image 3">
            <a:extLst>
              <a:ext uri="{FF2B5EF4-FFF2-40B4-BE49-F238E27FC236}">
                <a16:creationId xmlns:a16="http://schemas.microsoft.com/office/drawing/2014/main" id="{00C2ECBE-4D98-7647-9B37-63A594ABDC79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6204886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9" name="Text 3">
            <a:extLst>
              <a:ext uri="{FF2B5EF4-FFF2-40B4-BE49-F238E27FC236}">
                <a16:creationId xmlns:a16="http://schemas.microsoft.com/office/drawing/2014/main" id="{EF188F91-3164-9D4A-8246-347B8198A2F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204887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0" name="Image 4">
            <a:extLst>
              <a:ext uri="{FF2B5EF4-FFF2-40B4-BE49-F238E27FC236}">
                <a16:creationId xmlns:a16="http://schemas.microsoft.com/office/drawing/2014/main" id="{345A35F6-2208-FB49-8AA9-BBC429305319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9033395" y="1628774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1" name="Text 4">
            <a:extLst>
              <a:ext uri="{FF2B5EF4-FFF2-40B4-BE49-F238E27FC236}">
                <a16:creationId xmlns:a16="http://schemas.microsoft.com/office/drawing/2014/main" id="{0E2B0D13-ACF4-7B4F-AE22-10AB93C9BFE0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9033396" y="3482218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1" name="Image 5">
            <a:extLst>
              <a:ext uri="{FF2B5EF4-FFF2-40B4-BE49-F238E27FC236}">
                <a16:creationId xmlns:a16="http://schemas.microsoft.com/office/drawing/2014/main" id="{B841754C-CC7E-3A44-86F9-815557567777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39748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8" name="Text 5">
            <a:extLst>
              <a:ext uri="{FF2B5EF4-FFF2-40B4-BE49-F238E27FC236}">
                <a16:creationId xmlns:a16="http://schemas.microsoft.com/office/drawing/2014/main" id="{8E3EB48D-69EC-3E47-A70D-A38EB99F7DCA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539749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2" name="Image 6">
            <a:extLst>
              <a:ext uri="{FF2B5EF4-FFF2-40B4-BE49-F238E27FC236}">
                <a16:creationId xmlns:a16="http://schemas.microsoft.com/office/drawing/2014/main" id="{DEA99571-F64C-6044-B9F8-5358056B00A4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3370963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3" name="Text 6">
            <a:extLst>
              <a:ext uri="{FF2B5EF4-FFF2-40B4-BE49-F238E27FC236}">
                <a16:creationId xmlns:a16="http://schemas.microsoft.com/office/drawing/2014/main" id="{C60E7BD6-6455-714F-B141-EBD75F62BAB2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370964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4" name="Image 7">
            <a:extLst>
              <a:ext uri="{FF2B5EF4-FFF2-40B4-BE49-F238E27FC236}">
                <a16:creationId xmlns:a16="http://schemas.microsoft.com/office/drawing/2014/main" id="{7952B374-D5FF-964E-8CA2-37A12B40C503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6204886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5" name="Text 7">
            <a:extLst>
              <a:ext uri="{FF2B5EF4-FFF2-40B4-BE49-F238E27FC236}">
                <a16:creationId xmlns:a16="http://schemas.microsoft.com/office/drawing/2014/main" id="{D979383D-276E-8E4D-9267-B9099B5F3FF5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6204887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6" name="Image 8">
            <a:extLst>
              <a:ext uri="{FF2B5EF4-FFF2-40B4-BE49-F238E27FC236}">
                <a16:creationId xmlns:a16="http://schemas.microsoft.com/office/drawing/2014/main" id="{FD746299-7F8F-DD44-9F68-1CDD8DD0F85C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9033395" y="3880507"/>
            <a:ext cx="2618605" cy="2069443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7" name="Text 8">
            <a:extLst>
              <a:ext uri="{FF2B5EF4-FFF2-40B4-BE49-F238E27FC236}">
                <a16:creationId xmlns:a16="http://schemas.microsoft.com/office/drawing/2014/main" id="{2F671004-B7D8-034D-8934-2E26DA22268B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9033396" y="5733951"/>
            <a:ext cx="2618604" cy="215999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101" name="Source">
            <a:extLst>
              <a:ext uri="{FF2B5EF4-FFF2-40B4-BE49-F238E27FC236}">
                <a16:creationId xmlns:a16="http://schemas.microsoft.com/office/drawing/2014/main" id="{3516A289-FDF9-5C41-B259-8A1C7F262F3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03" name="Footer">
            <a:extLst>
              <a:ext uri="{FF2B5EF4-FFF2-40B4-BE49-F238E27FC236}">
                <a16:creationId xmlns:a16="http://schemas.microsoft.com/office/drawing/2014/main" id="{2CF5BC5D-54C9-FF4D-89CD-460D3313F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2021 Landor &amp; Fitch, a trading division of WPP Brands (UK) Limited (“Landor &amp; Fitch”). All rights are reserved.</a:t>
            </a:r>
            <a:endParaRPr lang="en-US"/>
          </a:p>
        </p:txBody>
      </p:sp>
      <p:sp>
        <p:nvSpPr>
          <p:cNvPr id="102" name="Slide Number">
            <a:extLst>
              <a:ext uri="{FF2B5EF4-FFF2-40B4-BE49-F238E27FC236}">
                <a16:creationId xmlns:a16="http://schemas.microsoft.com/office/drawing/2014/main" id="{ACBDC96D-DD36-454D-97B2-4CC80F131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25" name="Ampersand Roundel">
            <a:extLst>
              <a:ext uri="{FF2B5EF4-FFF2-40B4-BE49-F238E27FC236}">
                <a16:creationId xmlns:a16="http://schemas.microsoft.com/office/drawing/2014/main" id="{CCB0B577-34ED-4762-96C5-55AA32EC6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26" name="Roundel">
              <a:extLst>
                <a:ext uri="{FF2B5EF4-FFF2-40B4-BE49-F238E27FC236}">
                  <a16:creationId xmlns:a16="http://schemas.microsoft.com/office/drawing/2014/main" id="{EB77B345-4F75-451D-8D83-2FA07E551B54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27" name="Ampersand">
              <a:extLst>
                <a:ext uri="{FF2B5EF4-FFF2-40B4-BE49-F238E27FC236}">
                  <a16:creationId xmlns:a16="http://schemas.microsoft.com/office/drawing/2014/main" id="{6E99B1DB-E55C-40CE-BA2E-661A5D8389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1574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748">
          <p15:clr>
            <a:srgbClr val="A4A3A4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lent Quilt x15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Headline">
            <a:extLst>
              <a:ext uri="{FF2B5EF4-FFF2-40B4-BE49-F238E27FC236}">
                <a16:creationId xmlns:a16="http://schemas.microsoft.com/office/drawing/2014/main" id="{875CCA78-6A25-4FCB-A74B-141FB7745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42" name="Image 1">
            <a:extLst>
              <a:ext uri="{FF2B5EF4-FFF2-40B4-BE49-F238E27FC236}">
                <a16:creationId xmlns:a16="http://schemas.microsoft.com/office/drawing/2014/main" id="{FDA8E643-245F-45BA-8E68-98D657F11D1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9748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3" name="Text 1">
            <a:extLst>
              <a:ext uri="{FF2B5EF4-FFF2-40B4-BE49-F238E27FC236}">
                <a16:creationId xmlns:a16="http://schemas.microsoft.com/office/drawing/2014/main" id="{46ED7E2C-8825-4CA4-A415-EA9191391CE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39749" y="274569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44" name="Image 2">
            <a:extLst>
              <a:ext uri="{FF2B5EF4-FFF2-40B4-BE49-F238E27FC236}">
                <a16:creationId xmlns:a16="http://schemas.microsoft.com/office/drawing/2014/main" id="{CC444FB0-FC34-43DC-818D-7EE2D205592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803637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5" name="Text 2">
            <a:extLst>
              <a:ext uri="{FF2B5EF4-FFF2-40B4-BE49-F238E27FC236}">
                <a16:creationId xmlns:a16="http://schemas.microsoft.com/office/drawing/2014/main" id="{53B2643E-3EC4-4BC7-9AD3-0F57C21AF24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803638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6" name="Image 3">
            <a:extLst>
              <a:ext uri="{FF2B5EF4-FFF2-40B4-BE49-F238E27FC236}">
                <a16:creationId xmlns:a16="http://schemas.microsoft.com/office/drawing/2014/main" id="{F39061F4-5BE5-4E6C-B3DB-473B0013C7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67526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7" name="Text 3">
            <a:extLst>
              <a:ext uri="{FF2B5EF4-FFF2-40B4-BE49-F238E27FC236}">
                <a16:creationId xmlns:a16="http://schemas.microsoft.com/office/drawing/2014/main" id="{0ED7A8DD-2017-4550-B59B-34199A039C7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067527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78" name="Image 4">
            <a:extLst>
              <a:ext uri="{FF2B5EF4-FFF2-40B4-BE49-F238E27FC236}">
                <a16:creationId xmlns:a16="http://schemas.microsoft.com/office/drawing/2014/main" id="{4F8B54F3-D848-4715-80D9-F173BA67A51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331415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9" name="Text 4">
            <a:extLst>
              <a:ext uri="{FF2B5EF4-FFF2-40B4-BE49-F238E27FC236}">
                <a16:creationId xmlns:a16="http://schemas.microsoft.com/office/drawing/2014/main" id="{96DA051E-FDC8-4AD4-B9A3-AE735B73352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331416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0" name="Image 5">
            <a:extLst>
              <a:ext uri="{FF2B5EF4-FFF2-40B4-BE49-F238E27FC236}">
                <a16:creationId xmlns:a16="http://schemas.microsoft.com/office/drawing/2014/main" id="{DCBCC6EE-75D1-45C8-8BA0-8121A51470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595305" y="1628775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1" name="Text 5">
            <a:extLst>
              <a:ext uri="{FF2B5EF4-FFF2-40B4-BE49-F238E27FC236}">
                <a16:creationId xmlns:a16="http://schemas.microsoft.com/office/drawing/2014/main" id="{16F88228-605A-40CC-9E11-26FD3197F4C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595306" y="2727225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2" name="Image 6">
            <a:extLst>
              <a:ext uri="{FF2B5EF4-FFF2-40B4-BE49-F238E27FC236}">
                <a16:creationId xmlns:a16="http://schemas.microsoft.com/office/drawing/2014/main" id="{06427CA7-A274-43CD-91AB-1183EA9E4D5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39748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3" name="Text 6">
            <a:extLst>
              <a:ext uri="{FF2B5EF4-FFF2-40B4-BE49-F238E27FC236}">
                <a16:creationId xmlns:a16="http://schemas.microsoft.com/office/drawing/2014/main" id="{6FBE2BA8-CD84-4ED8-8310-0C9040439A0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39749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4" name="Image 7">
            <a:extLst>
              <a:ext uri="{FF2B5EF4-FFF2-40B4-BE49-F238E27FC236}">
                <a16:creationId xmlns:a16="http://schemas.microsoft.com/office/drawing/2014/main" id="{7BADBD28-6927-4990-AB33-80CBF577C6B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803637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5" name="Text 7">
            <a:extLst>
              <a:ext uri="{FF2B5EF4-FFF2-40B4-BE49-F238E27FC236}">
                <a16:creationId xmlns:a16="http://schemas.microsoft.com/office/drawing/2014/main" id="{1749B478-C950-4411-BF65-5F354738265C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803638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6" name="Image 8">
            <a:extLst>
              <a:ext uri="{FF2B5EF4-FFF2-40B4-BE49-F238E27FC236}">
                <a16:creationId xmlns:a16="http://schemas.microsoft.com/office/drawing/2014/main" id="{F7A82B60-458A-4274-8A0D-6562D3AA63F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67526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7" name="Text 8">
            <a:extLst>
              <a:ext uri="{FF2B5EF4-FFF2-40B4-BE49-F238E27FC236}">
                <a16:creationId xmlns:a16="http://schemas.microsoft.com/office/drawing/2014/main" id="{1ADBB381-E3C3-4887-A7D9-7146218B005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067527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88" name="Image 9">
            <a:extLst>
              <a:ext uri="{FF2B5EF4-FFF2-40B4-BE49-F238E27FC236}">
                <a16:creationId xmlns:a16="http://schemas.microsoft.com/office/drawing/2014/main" id="{B343CEA9-54D2-400C-B9EE-7F6C213B703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331415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9" name="Text 9">
            <a:extLst>
              <a:ext uri="{FF2B5EF4-FFF2-40B4-BE49-F238E27FC236}">
                <a16:creationId xmlns:a16="http://schemas.microsoft.com/office/drawing/2014/main" id="{8DB492D0-7596-4811-B617-79A8CBD7E50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331416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0" name="Image 10">
            <a:extLst>
              <a:ext uri="{FF2B5EF4-FFF2-40B4-BE49-F238E27FC236}">
                <a16:creationId xmlns:a16="http://schemas.microsoft.com/office/drawing/2014/main" id="{50B0E23D-069C-42DD-8E66-904D1E2E1FD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595305" y="3132137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1" name="Text 10">
            <a:extLst>
              <a:ext uri="{FF2B5EF4-FFF2-40B4-BE49-F238E27FC236}">
                <a16:creationId xmlns:a16="http://schemas.microsoft.com/office/drawing/2014/main" id="{9ABDE604-F8C1-42C7-9217-5D363F7E307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595306" y="4230587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2" name="Image 11">
            <a:extLst>
              <a:ext uri="{FF2B5EF4-FFF2-40B4-BE49-F238E27FC236}">
                <a16:creationId xmlns:a16="http://schemas.microsoft.com/office/drawing/2014/main" id="{2076EDAA-B2EB-4487-8916-64BEF70CBF5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9748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3" name="Text 11">
            <a:extLst>
              <a:ext uri="{FF2B5EF4-FFF2-40B4-BE49-F238E27FC236}">
                <a16:creationId xmlns:a16="http://schemas.microsoft.com/office/drawing/2014/main" id="{D9F3980C-020C-490E-B495-CE869524853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39749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4" name="Image 12">
            <a:extLst>
              <a:ext uri="{FF2B5EF4-FFF2-40B4-BE49-F238E27FC236}">
                <a16:creationId xmlns:a16="http://schemas.microsoft.com/office/drawing/2014/main" id="{C6B6D3A8-398B-4D91-B13D-0299247D867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803637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5" name="Text 12">
            <a:extLst>
              <a:ext uri="{FF2B5EF4-FFF2-40B4-BE49-F238E27FC236}">
                <a16:creationId xmlns:a16="http://schemas.microsoft.com/office/drawing/2014/main" id="{F5299C26-F141-4528-9A02-E1CAC645A11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03638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6" name="Image 13">
            <a:extLst>
              <a:ext uri="{FF2B5EF4-FFF2-40B4-BE49-F238E27FC236}">
                <a16:creationId xmlns:a16="http://schemas.microsoft.com/office/drawing/2014/main" id="{9147185A-AFBD-4351-9CAE-B84FAF74A0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67526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7" name="Text 13">
            <a:extLst>
              <a:ext uri="{FF2B5EF4-FFF2-40B4-BE49-F238E27FC236}">
                <a16:creationId xmlns:a16="http://schemas.microsoft.com/office/drawing/2014/main" id="{2C86BE13-C17A-40B0-8AE0-C8BC15931B94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067527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98" name="Image 14">
            <a:extLst>
              <a:ext uri="{FF2B5EF4-FFF2-40B4-BE49-F238E27FC236}">
                <a16:creationId xmlns:a16="http://schemas.microsoft.com/office/drawing/2014/main" id="{AFE0B51C-E228-48A1-9D32-04837AA346D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331415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9" name="Text 14">
            <a:extLst>
              <a:ext uri="{FF2B5EF4-FFF2-40B4-BE49-F238E27FC236}">
                <a16:creationId xmlns:a16="http://schemas.microsoft.com/office/drawing/2014/main" id="{D1ED4DA6-10E0-44A3-96EE-7717386D742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7331416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100" name="Image 15">
            <a:extLst>
              <a:ext uri="{FF2B5EF4-FFF2-40B4-BE49-F238E27FC236}">
                <a16:creationId xmlns:a16="http://schemas.microsoft.com/office/drawing/2014/main" id="{FD0E1CC0-2FC2-40EA-9FF3-0420F50E361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595305" y="4635500"/>
            <a:ext cx="2056695" cy="131445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1" name="Text 15">
            <a:extLst>
              <a:ext uri="{FF2B5EF4-FFF2-40B4-BE49-F238E27FC236}">
                <a16:creationId xmlns:a16="http://schemas.microsoft.com/office/drawing/2014/main" id="{028AE1D6-9463-4F48-8DA9-08D5E5C402A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595306" y="5733950"/>
            <a:ext cx="2056694" cy="2160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1"/>
            <a:tileRect/>
          </a:gradFill>
        </p:spPr>
        <p:txBody>
          <a:bodyPr lIns="90000" anchor="ctr"/>
          <a:lstStyle>
            <a:lvl1pPr marL="0" indent="0">
              <a:spcAft>
                <a:spcPts val="600"/>
              </a:spcAft>
              <a:buNone/>
              <a:defRPr lang="en-GB" sz="800" b="1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 sz="1400"/>
            </a:lvl3pPr>
            <a:lvl4pPr marL="0" indent="0">
              <a:spcAft>
                <a:spcPts val="0"/>
              </a:spcAft>
              <a:buNone/>
              <a:defRPr sz="1400"/>
            </a:lvl4pPr>
            <a:lvl5pPr marL="0" indent="0">
              <a:spcAft>
                <a:spcPts val="0"/>
              </a:spcAft>
              <a:buNone/>
              <a:defRPr sz="1400"/>
            </a:lvl5pPr>
          </a:lstStyle>
          <a:p>
            <a:pPr marL="0" lvl="0" indent="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</a:pPr>
            <a:r>
              <a:rPr lang="en-GB"/>
              <a:t>Client, Project</a:t>
            </a:r>
            <a:endParaRPr lang="en-US"/>
          </a:p>
        </p:txBody>
      </p:sp>
      <p:sp>
        <p:nvSpPr>
          <p:cNvPr id="102" name="Source">
            <a:extLst>
              <a:ext uri="{FF2B5EF4-FFF2-40B4-BE49-F238E27FC236}">
                <a16:creationId xmlns:a16="http://schemas.microsoft.com/office/drawing/2014/main" id="{BD4D521E-9C25-4DE8-94E2-5422F7E4A8B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03" name="Footer">
            <a:extLst>
              <a:ext uri="{FF2B5EF4-FFF2-40B4-BE49-F238E27FC236}">
                <a16:creationId xmlns:a16="http://schemas.microsoft.com/office/drawing/2014/main" id="{423FE0D1-FC31-4AAA-8B45-665B5FF52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04" name="Slide Number">
            <a:extLst>
              <a:ext uri="{FF2B5EF4-FFF2-40B4-BE49-F238E27FC236}">
                <a16:creationId xmlns:a16="http://schemas.microsoft.com/office/drawing/2014/main" id="{0D3FB5EE-4AE3-40D3-8B9A-125C7AA99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grpSp>
        <p:nvGrpSpPr>
          <p:cNvPr id="105" name="Ampersand Roundel">
            <a:extLst>
              <a:ext uri="{FF2B5EF4-FFF2-40B4-BE49-F238E27FC236}">
                <a16:creationId xmlns:a16="http://schemas.microsoft.com/office/drawing/2014/main" id="{CB7CCCBD-30BD-4208-B7C2-ECAD7AE48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02000" y="449138"/>
            <a:ext cx="540000" cy="540000"/>
            <a:chOff x="11274375" y="389692"/>
            <a:chExt cx="540862" cy="540862"/>
          </a:xfrm>
        </p:grpSpPr>
        <p:sp>
          <p:nvSpPr>
            <p:cNvPr id="106" name="Roundel">
              <a:extLst>
                <a:ext uri="{FF2B5EF4-FFF2-40B4-BE49-F238E27FC236}">
                  <a16:creationId xmlns:a16="http://schemas.microsoft.com/office/drawing/2014/main" id="{2DCF490C-CBC5-4C61-BEEC-A2C54F2622BF}"/>
                </a:ext>
              </a:extLst>
            </p:cNvPr>
            <p:cNvSpPr/>
            <p:nvPr userDrawn="1"/>
          </p:nvSpPr>
          <p:spPr>
            <a:xfrm>
              <a:off x="11274375" y="389692"/>
              <a:ext cx="540862" cy="540862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107" name="Ampersand">
              <a:extLst>
                <a:ext uri="{FF2B5EF4-FFF2-40B4-BE49-F238E27FC236}">
                  <a16:creationId xmlns:a16="http://schemas.microsoft.com/office/drawing/2014/main" id="{166F3DF4-270B-4E30-AB04-5E3FE69C45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66157" y="480123"/>
              <a:ext cx="357298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9697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A4A3A4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- Full Bleed x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3">
            <a:extLst>
              <a:ext uri="{FF2B5EF4-FFF2-40B4-BE49-F238E27FC236}">
                <a16:creationId xmlns:a16="http://schemas.microsoft.com/office/drawing/2014/main" id="{CB20B862-6ADB-BE46-8F7E-32AA4E8160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5" name="Image 2">
            <a:extLst>
              <a:ext uri="{FF2B5EF4-FFF2-40B4-BE49-F238E27FC236}">
                <a16:creationId xmlns:a16="http://schemas.microsoft.com/office/drawing/2014/main" id="{BED4AC70-FE4F-2240-A6E1-08E5589D01D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3" name="Image 1">
            <a:extLst>
              <a:ext uri="{FF2B5EF4-FFF2-40B4-BE49-F238E27FC236}">
                <a16:creationId xmlns:a16="http://schemas.microsoft.com/office/drawing/2014/main" id="{5B7D2183-E4AF-DC4D-9110-6402DA33E9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2" name="Slide Number Placeholder 40">
            <a:extLst>
              <a:ext uri="{FF2B5EF4-FFF2-40B4-BE49-F238E27FC236}">
                <a16:creationId xmlns:a16="http://schemas.microsoft.com/office/drawing/2014/main" id="{E4F7E376-3AF0-014A-9B66-2C4CBF95C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8C19D75-C94D-C54D-B473-599D9BFD6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04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- Full Bleed x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4">
            <a:extLst>
              <a:ext uri="{FF2B5EF4-FFF2-40B4-BE49-F238E27FC236}">
                <a16:creationId xmlns:a16="http://schemas.microsoft.com/office/drawing/2014/main" id="{CB20B862-6ADB-BE46-8F7E-32AA4E8160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9" name="Image 3">
            <a:extLst>
              <a:ext uri="{FF2B5EF4-FFF2-40B4-BE49-F238E27FC236}">
                <a16:creationId xmlns:a16="http://schemas.microsoft.com/office/drawing/2014/main" id="{80D8E6FD-01BF-3642-AD50-D8979DC8EB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5" name="Image 2">
            <a:extLst>
              <a:ext uri="{FF2B5EF4-FFF2-40B4-BE49-F238E27FC236}">
                <a16:creationId xmlns:a16="http://schemas.microsoft.com/office/drawing/2014/main" id="{BED4AC70-FE4F-2240-A6E1-08E5589D01D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8" name="Image 1">
            <a:extLst>
              <a:ext uri="{FF2B5EF4-FFF2-40B4-BE49-F238E27FC236}">
                <a16:creationId xmlns:a16="http://schemas.microsoft.com/office/drawing/2014/main" id="{F952A4E8-8E82-F748-9D12-707E78C0AE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2" name="Slide Number Placeholder 40">
            <a:extLst>
              <a:ext uri="{FF2B5EF4-FFF2-40B4-BE49-F238E27FC236}">
                <a16:creationId xmlns:a16="http://schemas.microsoft.com/office/drawing/2014/main" id="{FF06DD4C-88B9-C643-A7BB-04EDA70F3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852BD60-E804-694A-A06C-CFFA9E469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75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- Full Bleed x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mage 1">
            <a:extLst>
              <a:ext uri="{FF2B5EF4-FFF2-40B4-BE49-F238E27FC236}">
                <a16:creationId xmlns:a16="http://schemas.microsoft.com/office/drawing/2014/main" id="{54C46BE7-CA49-EF4C-BE0F-5A9C40AE8D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7" name="Image 2">
            <a:extLst>
              <a:ext uri="{FF2B5EF4-FFF2-40B4-BE49-F238E27FC236}">
                <a16:creationId xmlns:a16="http://schemas.microsoft.com/office/drawing/2014/main" id="{EDB3375B-F84C-1046-A785-780DB30BE4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63800" y="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2" name="Image 3">
            <a:extLst>
              <a:ext uri="{FF2B5EF4-FFF2-40B4-BE49-F238E27FC236}">
                <a16:creationId xmlns:a16="http://schemas.microsoft.com/office/drawing/2014/main" id="{EE290925-C3AE-214C-BA76-91D84C897B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600" y="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8" name="Image 4">
            <a:extLst>
              <a:ext uri="{FF2B5EF4-FFF2-40B4-BE49-F238E27FC236}">
                <a16:creationId xmlns:a16="http://schemas.microsoft.com/office/drawing/2014/main" id="{4C7D51BD-B561-FB41-81FF-A3E739D1868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63800" y="342900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13" name="Image 5">
            <a:extLst>
              <a:ext uri="{FF2B5EF4-FFF2-40B4-BE49-F238E27FC236}">
                <a16:creationId xmlns:a16="http://schemas.microsoft.com/office/drawing/2014/main" id="{2A3A697C-582A-E04E-9B9E-A49F78A148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7600" y="3429000"/>
            <a:ext cx="4064400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media</a:t>
            </a:r>
          </a:p>
        </p:txBody>
      </p:sp>
      <p:sp>
        <p:nvSpPr>
          <p:cNvPr id="21" name="Footer Placeholder">
            <a:extLst>
              <a:ext uri="{FF2B5EF4-FFF2-40B4-BE49-F238E27FC236}">
                <a16:creationId xmlns:a16="http://schemas.microsoft.com/office/drawing/2014/main" id="{BBE7C6AD-36D2-744C-B3DA-27AB46E78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291843B7-A484-3C42-BE94-78A29D345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20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160">
          <p15:clr>
            <a:srgbClr val="A4A3A4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&amp;F - Text Box x5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C4D4CE6-2A1B-6C45-9708-07067E726EE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63838" y="3891978"/>
            <a:ext cx="3463999" cy="2307915"/>
          </a:xfrm>
          <a:solidFill>
            <a:schemeClr val="tx2">
              <a:lumMod val="10000"/>
            </a:schemeClr>
          </a:solidFill>
          <a:effectLst>
            <a:outerShdw dist="31750" dir="5400000" algn="ctr" rotWithShape="0">
              <a:schemeClr val="accent5"/>
            </a:outerShdw>
          </a:effectLst>
        </p:spPr>
        <p:txBody>
          <a:bodyPr vert="horz" lIns="270000" tIns="270000" rIns="270000" bIns="270000" rtlCol="0">
            <a:normAutofit/>
          </a:bodyPr>
          <a:lstStyle>
            <a:lvl1pPr>
              <a:defRPr lang="en-GB" sz="1800" dirty="0" smtClean="0"/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GB" dirty="0"/>
            </a:lvl5pPr>
          </a:lstStyle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01A25280-07E6-4D44-BEC9-429FB075B1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88001" y="3891978"/>
            <a:ext cx="3463999" cy="2307915"/>
          </a:xfrm>
          <a:solidFill>
            <a:schemeClr val="tx2">
              <a:lumMod val="10000"/>
            </a:schemeClr>
          </a:solidFill>
          <a:effectLst>
            <a:outerShdw dist="31750" dir="5400000" algn="ctr" rotWithShape="0">
              <a:schemeClr val="accent6"/>
            </a:outerShdw>
          </a:effectLst>
        </p:spPr>
        <p:txBody>
          <a:bodyPr vert="horz" lIns="270000" tIns="270000" rIns="270000" bIns="270000" rtlCol="0">
            <a:normAutofit/>
          </a:bodyPr>
          <a:lstStyle>
            <a:lvl1pPr>
              <a:defRPr lang="en-GB" sz="1800" dirty="0" smtClean="0"/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GB" dirty="0"/>
            </a:lvl5pPr>
          </a:lstStyle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5E85F-152E-BF48-9E7C-95FAC3EBE6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9676" y="1224274"/>
            <a:ext cx="3463999" cy="4975619"/>
          </a:xfrm>
          <a:solidFill>
            <a:schemeClr val="tx2">
              <a:lumMod val="10000"/>
            </a:schemeClr>
          </a:solidFill>
          <a:effectLst>
            <a:outerShdw dist="31750" dir="5400000" algn="ctr" rotWithShape="0">
              <a:schemeClr val="accent1"/>
            </a:outerShdw>
          </a:effectLst>
        </p:spPr>
        <p:txBody>
          <a:bodyPr vert="horz" lIns="270000" tIns="270000" rIns="270000" bIns="270000" rtlCol="0">
            <a:normAutofit/>
          </a:bodyPr>
          <a:lstStyle>
            <a:lvl1pPr>
              <a:defRPr lang="en-GB" sz="1800" dirty="0" smtClean="0"/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GB" dirty="0"/>
            </a:lvl5pPr>
          </a:lstStyle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CFB2A60B-0BD9-0748-A409-28A30E60D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12000" y="149748"/>
            <a:ext cx="32400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lang="en-US" sz="8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noProof="0"/>
          </a:p>
        </p:txBody>
      </p:sp>
      <p:sp>
        <p:nvSpPr>
          <p:cNvPr id="19" name="Slide Number Placeholder 40">
            <a:extLst>
              <a:ext uri="{FF2B5EF4-FFF2-40B4-BE49-F238E27FC236}">
                <a16:creationId xmlns:a16="http://schemas.microsoft.com/office/drawing/2014/main" id="{5186B0C7-2A95-A74B-92C4-E7DA8111B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2000" y="6477852"/>
            <a:ext cx="36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noProof="0" smtClean="0"/>
              <a:pPr defTabSz="976698"/>
              <a:t>‹N°›</a:t>
            </a:fld>
            <a:endParaRPr lang="en-US" noProof="0"/>
          </a:p>
        </p:txBody>
      </p:sp>
      <p:sp>
        <p:nvSpPr>
          <p:cNvPr id="28" name="Holder 2">
            <a:extLst>
              <a:ext uri="{FF2B5EF4-FFF2-40B4-BE49-F238E27FC236}">
                <a16:creationId xmlns:a16="http://schemas.microsoft.com/office/drawing/2014/main" id="{7F33E874-7C15-9241-941F-A38AEF654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442390"/>
            <a:ext cx="11112000" cy="78188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b="1" i="0">
                <a:latin typeface="Georgia" panose="02040502050405020303" pitchFamily="18" charset="0"/>
              </a:defRPr>
            </a:lvl1pPr>
          </a:lstStyle>
          <a:p>
            <a:r>
              <a:rPr lang="en-US"/>
              <a:t>Place your headline here 24pt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B04A52A-E299-3746-AC9B-3C2A6C2963D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63838" y="1224274"/>
            <a:ext cx="3463999" cy="2307915"/>
          </a:xfrm>
          <a:solidFill>
            <a:schemeClr val="tx2">
              <a:lumMod val="10000"/>
            </a:schemeClr>
          </a:solidFill>
          <a:effectLst>
            <a:outerShdw dist="31750" dir="5400000" algn="ctr" rotWithShape="0">
              <a:schemeClr val="accent2"/>
            </a:outerShdw>
          </a:effectLst>
        </p:spPr>
        <p:txBody>
          <a:bodyPr vert="horz" lIns="270000" tIns="270000" rIns="270000" bIns="270000" rtlCol="0">
            <a:normAutofit/>
          </a:bodyPr>
          <a:lstStyle>
            <a:lvl1pPr>
              <a:defRPr lang="en-GB" sz="1800" dirty="0" smtClean="0"/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GB" dirty="0"/>
            </a:lvl5pPr>
          </a:lstStyle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82F0C5B-E35C-8045-871A-620A275AB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88001" y="1224274"/>
            <a:ext cx="3463999" cy="2307915"/>
          </a:xfrm>
          <a:solidFill>
            <a:schemeClr val="tx2">
              <a:lumMod val="10000"/>
            </a:schemeClr>
          </a:solidFill>
          <a:effectLst>
            <a:outerShdw dist="31750" dir="5400000" algn="ctr" rotWithShape="0">
              <a:schemeClr val="accent3"/>
            </a:outerShdw>
          </a:effectLst>
        </p:spPr>
        <p:txBody>
          <a:bodyPr vert="horz" lIns="270000" tIns="270000" rIns="270000" bIns="270000" rtlCol="0">
            <a:normAutofit/>
          </a:bodyPr>
          <a:lstStyle>
            <a:lvl1pPr>
              <a:defRPr lang="en-GB" sz="1800" dirty="0" smtClean="0"/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GB" dirty="0"/>
            </a:lvl5pPr>
          </a:lstStyle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Slide Number Placeholder 40">
            <a:extLst>
              <a:ext uri="{FF2B5EF4-FFF2-40B4-BE49-F238E27FC236}">
                <a16:creationId xmlns:a16="http://schemas.microsoft.com/office/drawing/2014/main" id="{2D975FE8-EB02-4258-85F1-A407BAE44F13}"/>
              </a:ext>
            </a:extLst>
          </p:cNvPr>
          <p:cNvSpPr txBox="1">
            <a:spLocks/>
          </p:cNvSpPr>
          <p:nvPr userDrawn="1"/>
        </p:nvSpPr>
        <p:spPr>
          <a:xfrm>
            <a:off x="540000" y="6477852"/>
            <a:ext cx="2088436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0" i="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76698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0A1A79-60E7-4CA9-B892-104526467210}"/>
              </a:ext>
            </a:extLst>
          </p:cNvPr>
          <p:cNvSpPr/>
          <p:nvPr userDrawn="1"/>
        </p:nvSpPr>
        <p:spPr>
          <a:xfrm>
            <a:off x="0" y="-292578"/>
            <a:ext cx="6096000" cy="270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Change underline: 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Select Box &gt; Format Shape… &gt; Effects (tab) &gt; Shadow &gt; Change Color</a:t>
            </a:r>
            <a:endParaRPr kumimoji="0" lang="en-US" sz="9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3120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Al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69333" y="252249"/>
            <a:ext cx="11863917" cy="934181"/>
          </a:xfrm>
          <a:prstGeom prst="rect">
            <a:avLst/>
          </a:prstGeom>
        </p:spPr>
        <p:txBody>
          <a:bodyPr vert="horz" lIns="109714" tIns="54862" rIns="109714" bIns="54862" rtlCol="0" anchor="t">
            <a:normAutofit/>
          </a:bodyPr>
          <a:lstStyle>
            <a:lvl1pPr algn="l">
              <a:defRPr sz="2333" spc="0"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Content Placeholder 10"/>
          <p:cNvSpPr>
            <a:spLocks noGrp="1"/>
          </p:cNvSpPr>
          <p:nvPr>
            <p:ph sz="quarter" idx="10"/>
          </p:nvPr>
        </p:nvSpPr>
        <p:spPr>
          <a:xfrm>
            <a:off x="169334" y="1467557"/>
            <a:ext cx="11862741" cy="470556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500" b="0" i="0">
                <a:solidFill>
                  <a:srgbClr val="000000"/>
                </a:solidFill>
                <a:latin typeface="Avenir Light"/>
                <a:cs typeface="Avenir Light"/>
              </a:defRPr>
            </a:lvl1pPr>
            <a:lvl2pPr marL="0">
              <a:lnSpc>
                <a:spcPct val="120000"/>
              </a:lnSpc>
              <a:defRPr sz="1333" b="0" i="0">
                <a:solidFill>
                  <a:srgbClr val="000000"/>
                </a:solidFill>
                <a:latin typeface="Avenir Light"/>
                <a:cs typeface="Avenir Light"/>
              </a:defRPr>
            </a:lvl2pPr>
            <a:lvl3pPr marL="502826">
              <a:lnSpc>
                <a:spcPct val="120000"/>
              </a:lnSpc>
              <a:defRPr sz="1333" b="0" i="0">
                <a:solidFill>
                  <a:srgbClr val="000000"/>
                </a:solidFill>
                <a:latin typeface="Avenir Light"/>
                <a:cs typeface="Avenir Light"/>
              </a:defRPr>
            </a:lvl3pPr>
            <a:lvl4pPr marL="777092">
              <a:lnSpc>
                <a:spcPct val="120000"/>
              </a:lnSpc>
              <a:defRPr sz="1333" b="0" i="0">
                <a:solidFill>
                  <a:srgbClr val="000000"/>
                </a:solidFill>
                <a:latin typeface="Avenir Light"/>
                <a:cs typeface="Avenir Light"/>
              </a:defRPr>
            </a:lvl4pPr>
            <a:lvl5pPr>
              <a:defRPr sz="2417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449750"/>
            <a:ext cx="12192000" cy="414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113896" y="6487688"/>
            <a:ext cx="1788629" cy="333640"/>
            <a:chOff x="1336675" y="7807325"/>
            <a:chExt cx="2146355" cy="400368"/>
          </a:xfrm>
        </p:grpSpPr>
        <p:sp>
          <p:nvSpPr>
            <p:cNvPr id="17" name="Rectangle 16"/>
            <p:cNvSpPr/>
            <p:nvPr/>
          </p:nvSpPr>
          <p:spPr>
            <a:xfrm>
              <a:off x="1412847" y="7869010"/>
              <a:ext cx="2070183" cy="2954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71406">
                <a:defRPr/>
              </a:pPr>
              <a:r>
                <a:rPr lang="en-US" sz="1000">
                  <a:solidFill>
                    <a:schemeClr val="bg1"/>
                  </a:solidFill>
                  <a:latin typeface="Avenir Black"/>
                  <a:cs typeface="Avenir Black"/>
                </a:rPr>
                <a:t>GLOBAL PEST CONTROL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336675" y="7807325"/>
              <a:ext cx="0" cy="400368"/>
            </a:xfrm>
            <a:prstGeom prst="line">
              <a:avLst/>
            </a:prstGeom>
            <a:ln>
              <a:solidFill>
                <a:srgbClr val="FFFFFF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578167" y="6471692"/>
            <a:ext cx="449714" cy="365125"/>
          </a:xfrm>
          <a:prstGeom prst="rect">
            <a:avLst/>
          </a:prstGeom>
        </p:spPr>
        <p:txBody>
          <a:bodyPr vert="horz" lIns="91428" tIns="45718" rIns="91428" bIns="45718" rtlCol="0" anchor="ctr"/>
          <a:lstStyle>
            <a:defPPr>
              <a:defRPr lang="en-US"/>
            </a:defPPr>
            <a:lvl1pPr marL="0" algn="r" defTabSz="1097117" rtl="0" eaLnBrk="1" latinLnBrk="0" hangingPunct="1">
              <a:defRPr sz="1000" b="0" i="0" kern="1200">
                <a:solidFill>
                  <a:srgbClr val="FFFFFF"/>
                </a:solidFill>
                <a:latin typeface="Avenir Book"/>
                <a:ea typeface="Roboto Thin" pitchFamily="2" charset="0"/>
                <a:cs typeface="Avenir Book"/>
              </a:defRPr>
            </a:lvl1pPr>
            <a:lvl2pPr marL="548557" algn="l" defTabSz="1097117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117" algn="l" defTabSz="1097117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675" algn="l" defTabSz="1097117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234" algn="l" defTabSz="1097117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2794" algn="l" defTabSz="1097117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348" algn="l" defTabSz="1097117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39904" algn="l" defTabSz="1097117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8461" algn="l" defTabSz="1097117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607D6B-B422-D24E-BC7A-DBB0A1A56AB2}" type="slidenum">
              <a:rPr lang="en-US" sz="1000" smtClean="0"/>
              <a:pPr/>
              <a:t>‹N°›</a:t>
            </a:fld>
            <a:endParaRPr lang="en-US" sz="10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334" y="6498653"/>
            <a:ext cx="830531" cy="31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360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ext Fram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A8593-3440-8947-8D78-7F24A0A0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6626C-98E2-3541-9934-C6FBAFCA7109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B4A59C-FA9D-EE48-ADDA-51BA33320B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4" y="6231064"/>
            <a:ext cx="10972800" cy="601499"/>
          </a:xfrm>
          <a:prstGeom prst="rect">
            <a:avLst/>
          </a:prstGeom>
        </p:spPr>
      </p:pic>
      <p:sp>
        <p:nvSpPr>
          <p:cNvPr id="12" name="Content Placeholder 38">
            <a:extLst>
              <a:ext uri="{FF2B5EF4-FFF2-40B4-BE49-F238E27FC236}">
                <a16:creationId xmlns:a16="http://schemas.microsoft.com/office/drawing/2014/main" id="{5C58E5EA-0328-774D-A5E1-E01A6BC1C7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14513"/>
            <a:ext cx="9607550" cy="4046537"/>
          </a:xfrm>
          <a:prstGeom prst="rect">
            <a:avLst/>
          </a:prstGeom>
        </p:spPr>
        <p:txBody>
          <a:bodyPr/>
          <a:lstStyle>
            <a:lvl2pPr marL="685800" indent="-228600"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 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9589-8A1C-8A49-BA7D-C7958D179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9607549" cy="1009651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F69C914-A9E6-4AE1-ADD5-7F64BEF8F310}"/>
              </a:ext>
            </a:extLst>
          </p:cNvPr>
          <p:cNvSpPr/>
          <p:nvPr userDrawn="1"/>
        </p:nvSpPr>
        <p:spPr>
          <a:xfrm rot="10800000">
            <a:off x="10624523" y="-26633"/>
            <a:ext cx="1567477" cy="2031999"/>
          </a:xfrm>
          <a:prstGeom prst="rtTriangle">
            <a:avLst/>
          </a:prstGeom>
          <a:solidFill>
            <a:srgbClr val="30067B"/>
          </a:solidFill>
          <a:ln>
            <a:solidFill>
              <a:srgbClr val="3006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9177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ndor - Headline S, Col 1 - White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BF8B70-2683-414F-819A-D2C0E2E0BC5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270000" rIns="27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  <a:tabLst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9CFF7C0-7151-F043-BD9D-91CE6AF02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22154"/>
            <a:ext cx="11112000" cy="43336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E239182-C3A1-E542-BDAB-B754C131C9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149748"/>
            <a:ext cx="5015999" cy="228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lang="en-US" sz="1000" b="0" i="0" kern="1200" spc="-17" baseline="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/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 charset="0"/>
              <a:buNone/>
              <a:defRPr sz="1600" b="0"/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1400"/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 charset="0"/>
              <a:buNone/>
              <a:defRPr sz="1400" b="1"/>
            </a:lvl5pPr>
            <a:lvl6pPr marL="0" indent="0">
              <a:lnSpc>
                <a:spcPct val="90000"/>
              </a:lnSpc>
              <a:spcBef>
                <a:spcPts val="0"/>
              </a:spcBef>
              <a:buFont typeface="Arial" charset="0"/>
              <a:buNone/>
              <a:defRPr sz="1200" b="0"/>
            </a:lvl6pPr>
            <a:lvl7pPr marL="0" indent="0">
              <a:lnSpc>
                <a:spcPct val="90000"/>
              </a:lnSpc>
              <a:spcBef>
                <a:spcPts val="0"/>
              </a:spcBef>
              <a:buFont typeface="Arial" charset="0"/>
              <a:buNone/>
              <a:defRPr sz="1200" b="1"/>
            </a:lvl7pPr>
            <a:lvl8pPr marL="0" indent="0">
              <a:lnSpc>
                <a:spcPct val="90000"/>
              </a:lnSpc>
              <a:spcBef>
                <a:spcPts val="0"/>
              </a:spcBef>
              <a:buFont typeface="Arial" charset="0"/>
              <a:buNone/>
              <a:defRPr sz="1000" b="0"/>
            </a:lvl8pPr>
            <a:lvl9pPr marL="0" indent="0">
              <a:lnSpc>
                <a:spcPct val="90000"/>
              </a:lnSpc>
              <a:spcBef>
                <a:spcPts val="0"/>
              </a:spcBef>
              <a:buFont typeface="Arial" charset="0"/>
              <a:buNone/>
              <a:defRPr sz="1000" b="0"/>
            </a:lvl9pPr>
          </a:lstStyle>
          <a:p>
            <a:pPr marL="0" lvl="0" indent="0" algn="l" defTabSz="80684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charset="0"/>
              <a:buNone/>
            </a:pPr>
            <a:r>
              <a:rPr lang="en-US"/>
              <a:t>Section title</a:t>
            </a:r>
          </a:p>
        </p:txBody>
      </p:sp>
      <p:sp>
        <p:nvSpPr>
          <p:cNvPr id="46" name="Holder 2">
            <a:extLst>
              <a:ext uri="{FF2B5EF4-FFF2-40B4-BE49-F238E27FC236}">
                <a16:creationId xmlns:a16="http://schemas.microsoft.com/office/drawing/2014/main" id="{5E05BBD7-7C54-9A40-8B31-F0467D87B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467052"/>
            <a:ext cx="9492000" cy="115350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lnSpc>
                <a:spcPct val="114000"/>
              </a:lnSpc>
              <a:spcAft>
                <a:spcPts val="0"/>
              </a:spcAft>
              <a:defRPr sz="2000"/>
            </a:lvl1pPr>
          </a:lstStyle>
          <a:p>
            <a:r>
              <a:rPr lang="en-US"/>
              <a:t>Place your headline here</a:t>
            </a:r>
          </a:p>
        </p:txBody>
      </p:sp>
      <p:sp>
        <p:nvSpPr>
          <p:cNvPr id="56" name="Footer Placeholder 4">
            <a:extLst>
              <a:ext uri="{FF2B5EF4-FFF2-40B4-BE49-F238E27FC236}">
                <a16:creationId xmlns:a16="http://schemas.microsoft.com/office/drawing/2014/main" id="{1DA2C546-7BDD-3041-B650-490D07857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12000" y="149748"/>
            <a:ext cx="32400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lang="en-US" sz="8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8" name="Slide Number Placeholder 40">
            <a:extLst>
              <a:ext uri="{FF2B5EF4-FFF2-40B4-BE49-F238E27FC236}">
                <a16:creationId xmlns:a16="http://schemas.microsoft.com/office/drawing/2014/main" id="{F145F267-48CD-9D41-A101-308EFA8F7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2250" y="6285479"/>
            <a:ext cx="360000" cy="2831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7063A392-DD4D-EA45-A522-A20028B120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36250" y="6283885"/>
            <a:ext cx="4656000" cy="283192"/>
          </a:xfrm>
        </p:spPr>
        <p:txBody>
          <a:bodyPr/>
          <a:lstStyle>
            <a:lvl1pPr marL="0" indent="0" algn="r" defTabSz="914400" rtl="0" eaLnBrk="1" latinLnBrk="0" hangingPunct="1">
              <a:spcAft>
                <a:spcPts val="0"/>
              </a:spcAft>
              <a:buNone/>
              <a:defRPr lang="en-US" sz="800" b="0" i="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 defTabSz="914400" rtl="0" eaLnBrk="1" latinLnBrk="0" hangingPunct="1">
              <a:spcAft>
                <a:spcPts val="0"/>
              </a:spcAft>
              <a:buNone/>
              <a:defRPr lang="en-US" sz="700" b="0" i="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6030504020204" pitchFamily="34" charset="0"/>
                <a:cs typeface="Arial" panose="020B0604020202020204" pitchFamily="34" charset="0"/>
              </a:defRPr>
            </a:lvl2pPr>
            <a:lvl3pPr marL="0" indent="0" algn="r" defTabSz="914400" rtl="0" eaLnBrk="1" latinLnBrk="0" hangingPunct="1">
              <a:spcAft>
                <a:spcPts val="0"/>
              </a:spcAft>
              <a:buNone/>
              <a:defRPr lang="en-US" sz="700" b="0" i="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6030504020204" pitchFamily="34" charset="0"/>
                <a:cs typeface="Arial" panose="020B0604020202020204" pitchFamily="34" charset="0"/>
              </a:defRPr>
            </a:lvl3pPr>
            <a:lvl4pPr marL="0" indent="0" algn="r" defTabSz="914400" rtl="0" eaLnBrk="1" latinLnBrk="0" hangingPunct="1">
              <a:spcAft>
                <a:spcPts val="0"/>
              </a:spcAft>
              <a:buNone/>
              <a:defRPr lang="en-US" sz="700" b="0" i="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6030504020204" pitchFamily="34" charset="0"/>
                <a:cs typeface="Arial" panose="020B0604020202020204" pitchFamily="34" charset="0"/>
              </a:defRPr>
            </a:lvl4pPr>
            <a:lvl5pPr marL="0" indent="0" algn="r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6030504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Place reference here</a:t>
            </a:r>
            <a:endParaRPr lang="en-GB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47B7153-4750-C04C-BF1C-CE31BB18BE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676" y="6180045"/>
            <a:ext cx="1563119" cy="28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41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681">
          <p15:clr>
            <a:srgbClr val="A4A3A4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ey Message with Left Bar,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adline">
            <a:extLst>
              <a:ext uri="{FF2B5EF4-FFF2-40B4-BE49-F238E27FC236}">
                <a16:creationId xmlns:a16="http://schemas.microsoft.com/office/drawing/2014/main" id="{E3DB0C22-D3E7-C04D-9750-A2E80052D3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595438" y="1455846"/>
            <a:ext cx="9001124" cy="3960002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Aft>
                <a:spcPts val="1200"/>
              </a:spcAft>
              <a:buNone/>
              <a:defRPr sz="34400" b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0" indent="0">
              <a:buNone/>
              <a:defRPr sz="6600">
                <a:latin typeface="+mj-lt"/>
              </a:defRPr>
            </a:lvl2pPr>
            <a:lvl3pPr marL="0" indent="0">
              <a:buNone/>
              <a:defRPr sz="6600">
                <a:latin typeface="+mj-lt"/>
              </a:defRPr>
            </a:lvl3pPr>
            <a:lvl4pPr marL="0" indent="0">
              <a:buNone/>
              <a:defRPr sz="6600">
                <a:latin typeface="+mj-lt"/>
              </a:defRPr>
            </a:lvl4pPr>
            <a:lvl5pPr marL="0" indent="0">
              <a:buNone/>
              <a:defRPr sz="6600">
                <a:latin typeface="+mj-lt"/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4" name="Source">
            <a:extLst>
              <a:ext uri="{FF2B5EF4-FFF2-40B4-BE49-F238E27FC236}">
                <a16:creationId xmlns:a16="http://schemas.microsoft.com/office/drawing/2014/main" id="{E88022F7-7097-924A-BBD8-5F30B851FD4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39750" y="6308725"/>
            <a:ext cx="3135782" cy="279525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GB" sz="700" b="0" i="0" kern="1200" dirty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400" rtl="0" eaLnBrk="1" latinLnBrk="0" hangingPunct="1">
              <a:spcAft>
                <a:spcPts val="300"/>
              </a:spcAft>
              <a:buFont typeface="Arial" panose="020B0604020202020204" pitchFamily="34" charset="0"/>
              <a:buNone/>
              <a:defRPr lang="en-GB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3pPr>
            <a:lvl4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4pPr>
            <a:lvl5pPr marL="180000" indent="-180000">
              <a:spcAft>
                <a:spcPts val="3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/>
              <a:t>Place citation here</a:t>
            </a:r>
          </a:p>
        </p:txBody>
      </p:sp>
      <p:sp>
        <p:nvSpPr>
          <p:cNvPr id="13" name="Guide">
            <a:extLst>
              <a:ext uri="{FF2B5EF4-FFF2-40B4-BE49-F238E27FC236}">
                <a16:creationId xmlns:a16="http://schemas.microsoft.com/office/drawing/2014/main" id="{BB1291DA-FE76-4070-B029-AFB7BB83C3A0}"/>
              </a:ext>
            </a:extLst>
          </p:cNvPr>
          <p:cNvSpPr/>
          <p:nvPr userDrawn="1"/>
        </p:nvSpPr>
        <p:spPr>
          <a:xfrm>
            <a:off x="0" y="-610880"/>
            <a:ext cx="4224338" cy="540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Change side bar by changing background color: </a:t>
            </a:r>
            <a:b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</a:rPr>
              <a:t>Right click &gt; Format Background &gt; Solid Fill &gt; Select one of the Accent colors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E3259B6-126D-49F6-A101-C08F4C351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21" name="Slide Number Placeholder 40">
            <a:extLst>
              <a:ext uri="{FF2B5EF4-FFF2-40B4-BE49-F238E27FC236}">
                <a16:creationId xmlns:a16="http://schemas.microsoft.com/office/drawing/2014/main" id="{BB39CB89-AA35-4AF3-868F-4B8048F9E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53204F-D969-4DBD-66D9-1179C69E8C1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557637" y="3248482"/>
            <a:ext cx="3059113" cy="361035"/>
          </a:xfrm>
        </p:spPr>
        <p:txBody>
          <a:bodyPr/>
          <a:lstStyle>
            <a:lvl1pPr marL="0" indent="0" algn="ctr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270000" indent="0" algn="ctr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540000" indent="0" algn="ctr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810000" indent="0" algn="ctr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080000" indent="0" algn="ctr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939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05">
          <p15:clr>
            <a:srgbClr val="A4A3A4"/>
          </p15:clr>
        </p15:guide>
        <p15:guide id="2" pos="6675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0.xml"/><Relationship Id="rId13" Type="http://schemas.openxmlformats.org/officeDocument/2006/relationships/slideLayout" Target="../slideLayouts/slideLayout375.xml"/><Relationship Id="rId18" Type="http://schemas.openxmlformats.org/officeDocument/2006/relationships/slideLayout" Target="../slideLayouts/slideLayout380.xml"/><Relationship Id="rId3" Type="http://schemas.openxmlformats.org/officeDocument/2006/relationships/slideLayout" Target="../slideLayouts/slideLayout365.xml"/><Relationship Id="rId7" Type="http://schemas.openxmlformats.org/officeDocument/2006/relationships/slideLayout" Target="../slideLayouts/slideLayout369.xml"/><Relationship Id="rId12" Type="http://schemas.openxmlformats.org/officeDocument/2006/relationships/slideLayout" Target="../slideLayouts/slideLayout374.xml"/><Relationship Id="rId17" Type="http://schemas.openxmlformats.org/officeDocument/2006/relationships/slideLayout" Target="../slideLayouts/slideLayout379.xml"/><Relationship Id="rId2" Type="http://schemas.openxmlformats.org/officeDocument/2006/relationships/slideLayout" Target="../slideLayouts/slideLayout364.xml"/><Relationship Id="rId16" Type="http://schemas.openxmlformats.org/officeDocument/2006/relationships/slideLayout" Target="../slideLayouts/slideLayout378.xml"/><Relationship Id="rId20" Type="http://schemas.openxmlformats.org/officeDocument/2006/relationships/theme" Target="../theme/theme10.xml"/><Relationship Id="rId1" Type="http://schemas.openxmlformats.org/officeDocument/2006/relationships/slideLayout" Target="../slideLayouts/slideLayout363.xml"/><Relationship Id="rId6" Type="http://schemas.openxmlformats.org/officeDocument/2006/relationships/slideLayout" Target="../slideLayouts/slideLayout368.xml"/><Relationship Id="rId11" Type="http://schemas.openxmlformats.org/officeDocument/2006/relationships/slideLayout" Target="../slideLayouts/slideLayout373.xml"/><Relationship Id="rId5" Type="http://schemas.openxmlformats.org/officeDocument/2006/relationships/slideLayout" Target="../slideLayouts/slideLayout367.xml"/><Relationship Id="rId15" Type="http://schemas.openxmlformats.org/officeDocument/2006/relationships/slideLayout" Target="../slideLayouts/slideLayout377.xml"/><Relationship Id="rId10" Type="http://schemas.openxmlformats.org/officeDocument/2006/relationships/slideLayout" Target="../slideLayouts/slideLayout372.xml"/><Relationship Id="rId19" Type="http://schemas.openxmlformats.org/officeDocument/2006/relationships/slideLayout" Target="../slideLayouts/slideLayout381.xml"/><Relationship Id="rId4" Type="http://schemas.openxmlformats.org/officeDocument/2006/relationships/slideLayout" Target="../slideLayouts/slideLayout366.xml"/><Relationship Id="rId9" Type="http://schemas.openxmlformats.org/officeDocument/2006/relationships/slideLayout" Target="../slideLayouts/slideLayout371.xml"/><Relationship Id="rId14" Type="http://schemas.openxmlformats.org/officeDocument/2006/relationships/slideLayout" Target="../slideLayouts/slideLayout376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94.xml"/><Relationship Id="rId18" Type="http://schemas.openxmlformats.org/officeDocument/2006/relationships/slideLayout" Target="../slideLayouts/slideLayout399.xml"/><Relationship Id="rId26" Type="http://schemas.openxmlformats.org/officeDocument/2006/relationships/slideLayout" Target="../slideLayouts/slideLayout407.xml"/><Relationship Id="rId39" Type="http://schemas.openxmlformats.org/officeDocument/2006/relationships/slideLayout" Target="../slideLayouts/slideLayout420.xml"/><Relationship Id="rId21" Type="http://schemas.openxmlformats.org/officeDocument/2006/relationships/slideLayout" Target="../slideLayouts/slideLayout402.xml"/><Relationship Id="rId34" Type="http://schemas.openxmlformats.org/officeDocument/2006/relationships/slideLayout" Target="../slideLayouts/slideLayout415.xml"/><Relationship Id="rId42" Type="http://schemas.openxmlformats.org/officeDocument/2006/relationships/slideLayout" Target="../slideLayouts/slideLayout423.xml"/><Relationship Id="rId47" Type="http://schemas.openxmlformats.org/officeDocument/2006/relationships/slideLayout" Target="../slideLayouts/slideLayout428.xml"/><Relationship Id="rId7" Type="http://schemas.openxmlformats.org/officeDocument/2006/relationships/slideLayout" Target="../slideLayouts/slideLayout388.xml"/><Relationship Id="rId2" Type="http://schemas.openxmlformats.org/officeDocument/2006/relationships/slideLayout" Target="../slideLayouts/slideLayout383.xml"/><Relationship Id="rId16" Type="http://schemas.openxmlformats.org/officeDocument/2006/relationships/slideLayout" Target="../slideLayouts/slideLayout397.xml"/><Relationship Id="rId29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392.xml"/><Relationship Id="rId24" Type="http://schemas.openxmlformats.org/officeDocument/2006/relationships/slideLayout" Target="../slideLayouts/slideLayout405.xml"/><Relationship Id="rId32" Type="http://schemas.openxmlformats.org/officeDocument/2006/relationships/slideLayout" Target="../slideLayouts/slideLayout413.xml"/><Relationship Id="rId37" Type="http://schemas.openxmlformats.org/officeDocument/2006/relationships/slideLayout" Target="../slideLayouts/slideLayout418.xml"/><Relationship Id="rId40" Type="http://schemas.openxmlformats.org/officeDocument/2006/relationships/slideLayout" Target="../slideLayouts/slideLayout421.xml"/><Relationship Id="rId45" Type="http://schemas.openxmlformats.org/officeDocument/2006/relationships/slideLayout" Target="../slideLayouts/slideLayout426.xml"/><Relationship Id="rId5" Type="http://schemas.openxmlformats.org/officeDocument/2006/relationships/slideLayout" Target="../slideLayouts/slideLayout386.xml"/><Relationship Id="rId15" Type="http://schemas.openxmlformats.org/officeDocument/2006/relationships/slideLayout" Target="../slideLayouts/slideLayout396.xml"/><Relationship Id="rId23" Type="http://schemas.openxmlformats.org/officeDocument/2006/relationships/slideLayout" Target="../slideLayouts/slideLayout404.xml"/><Relationship Id="rId28" Type="http://schemas.openxmlformats.org/officeDocument/2006/relationships/slideLayout" Target="../slideLayouts/slideLayout409.xml"/><Relationship Id="rId36" Type="http://schemas.openxmlformats.org/officeDocument/2006/relationships/slideLayout" Target="../slideLayouts/slideLayout417.xml"/><Relationship Id="rId49" Type="http://schemas.openxmlformats.org/officeDocument/2006/relationships/theme" Target="../theme/theme11.xml"/><Relationship Id="rId10" Type="http://schemas.openxmlformats.org/officeDocument/2006/relationships/slideLayout" Target="../slideLayouts/slideLayout391.xml"/><Relationship Id="rId19" Type="http://schemas.openxmlformats.org/officeDocument/2006/relationships/slideLayout" Target="../slideLayouts/slideLayout400.xml"/><Relationship Id="rId31" Type="http://schemas.openxmlformats.org/officeDocument/2006/relationships/slideLayout" Target="../slideLayouts/slideLayout412.xml"/><Relationship Id="rId44" Type="http://schemas.openxmlformats.org/officeDocument/2006/relationships/slideLayout" Target="../slideLayouts/slideLayout425.xml"/><Relationship Id="rId4" Type="http://schemas.openxmlformats.org/officeDocument/2006/relationships/slideLayout" Target="../slideLayouts/slideLayout385.xml"/><Relationship Id="rId9" Type="http://schemas.openxmlformats.org/officeDocument/2006/relationships/slideLayout" Target="../slideLayouts/slideLayout390.xml"/><Relationship Id="rId14" Type="http://schemas.openxmlformats.org/officeDocument/2006/relationships/slideLayout" Target="../slideLayouts/slideLayout395.xml"/><Relationship Id="rId22" Type="http://schemas.openxmlformats.org/officeDocument/2006/relationships/slideLayout" Target="../slideLayouts/slideLayout403.xml"/><Relationship Id="rId27" Type="http://schemas.openxmlformats.org/officeDocument/2006/relationships/slideLayout" Target="../slideLayouts/slideLayout408.xml"/><Relationship Id="rId30" Type="http://schemas.openxmlformats.org/officeDocument/2006/relationships/slideLayout" Target="../slideLayouts/slideLayout411.xml"/><Relationship Id="rId35" Type="http://schemas.openxmlformats.org/officeDocument/2006/relationships/slideLayout" Target="../slideLayouts/slideLayout416.xml"/><Relationship Id="rId43" Type="http://schemas.openxmlformats.org/officeDocument/2006/relationships/slideLayout" Target="../slideLayouts/slideLayout424.xml"/><Relationship Id="rId48" Type="http://schemas.openxmlformats.org/officeDocument/2006/relationships/slideLayout" Target="../slideLayouts/slideLayout429.xml"/><Relationship Id="rId8" Type="http://schemas.openxmlformats.org/officeDocument/2006/relationships/slideLayout" Target="../slideLayouts/slideLayout389.xml"/><Relationship Id="rId3" Type="http://schemas.openxmlformats.org/officeDocument/2006/relationships/slideLayout" Target="../slideLayouts/slideLayout384.xml"/><Relationship Id="rId12" Type="http://schemas.openxmlformats.org/officeDocument/2006/relationships/slideLayout" Target="../slideLayouts/slideLayout393.xml"/><Relationship Id="rId17" Type="http://schemas.openxmlformats.org/officeDocument/2006/relationships/slideLayout" Target="../slideLayouts/slideLayout398.xml"/><Relationship Id="rId25" Type="http://schemas.openxmlformats.org/officeDocument/2006/relationships/slideLayout" Target="../slideLayouts/slideLayout406.xml"/><Relationship Id="rId33" Type="http://schemas.openxmlformats.org/officeDocument/2006/relationships/slideLayout" Target="../slideLayouts/slideLayout414.xml"/><Relationship Id="rId38" Type="http://schemas.openxmlformats.org/officeDocument/2006/relationships/slideLayout" Target="../slideLayouts/slideLayout419.xml"/><Relationship Id="rId46" Type="http://schemas.openxmlformats.org/officeDocument/2006/relationships/slideLayout" Target="../slideLayouts/slideLayout427.xml"/><Relationship Id="rId20" Type="http://schemas.openxmlformats.org/officeDocument/2006/relationships/slideLayout" Target="../slideLayouts/slideLayout401.xml"/><Relationship Id="rId41" Type="http://schemas.openxmlformats.org/officeDocument/2006/relationships/slideLayout" Target="../slideLayouts/slideLayout422.xml"/><Relationship Id="rId1" Type="http://schemas.openxmlformats.org/officeDocument/2006/relationships/slideLayout" Target="../slideLayouts/slideLayout382.xml"/><Relationship Id="rId6" Type="http://schemas.openxmlformats.org/officeDocument/2006/relationships/slideLayout" Target="../slideLayouts/slideLayout387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42.xml"/><Relationship Id="rId18" Type="http://schemas.openxmlformats.org/officeDocument/2006/relationships/slideLayout" Target="../slideLayouts/slideLayout447.xml"/><Relationship Id="rId26" Type="http://schemas.openxmlformats.org/officeDocument/2006/relationships/slideLayout" Target="../slideLayouts/slideLayout455.xml"/><Relationship Id="rId39" Type="http://schemas.openxmlformats.org/officeDocument/2006/relationships/slideLayout" Target="../slideLayouts/slideLayout468.xml"/><Relationship Id="rId21" Type="http://schemas.openxmlformats.org/officeDocument/2006/relationships/slideLayout" Target="../slideLayouts/slideLayout450.xml"/><Relationship Id="rId34" Type="http://schemas.openxmlformats.org/officeDocument/2006/relationships/slideLayout" Target="../slideLayouts/slideLayout463.xml"/><Relationship Id="rId42" Type="http://schemas.openxmlformats.org/officeDocument/2006/relationships/slideLayout" Target="../slideLayouts/slideLayout471.xml"/><Relationship Id="rId47" Type="http://schemas.openxmlformats.org/officeDocument/2006/relationships/slideLayout" Target="../slideLayouts/slideLayout476.xml"/><Relationship Id="rId50" Type="http://schemas.openxmlformats.org/officeDocument/2006/relationships/slideLayout" Target="../slideLayouts/slideLayout479.xml"/><Relationship Id="rId7" Type="http://schemas.openxmlformats.org/officeDocument/2006/relationships/slideLayout" Target="../slideLayouts/slideLayout436.xml"/><Relationship Id="rId2" Type="http://schemas.openxmlformats.org/officeDocument/2006/relationships/slideLayout" Target="../slideLayouts/slideLayout431.xml"/><Relationship Id="rId16" Type="http://schemas.openxmlformats.org/officeDocument/2006/relationships/slideLayout" Target="../slideLayouts/slideLayout445.xml"/><Relationship Id="rId29" Type="http://schemas.openxmlformats.org/officeDocument/2006/relationships/slideLayout" Target="../slideLayouts/slideLayout458.xml"/><Relationship Id="rId11" Type="http://schemas.openxmlformats.org/officeDocument/2006/relationships/slideLayout" Target="../slideLayouts/slideLayout440.xml"/><Relationship Id="rId24" Type="http://schemas.openxmlformats.org/officeDocument/2006/relationships/slideLayout" Target="../slideLayouts/slideLayout453.xml"/><Relationship Id="rId32" Type="http://schemas.openxmlformats.org/officeDocument/2006/relationships/slideLayout" Target="../slideLayouts/slideLayout461.xml"/><Relationship Id="rId37" Type="http://schemas.openxmlformats.org/officeDocument/2006/relationships/slideLayout" Target="../slideLayouts/slideLayout466.xml"/><Relationship Id="rId40" Type="http://schemas.openxmlformats.org/officeDocument/2006/relationships/slideLayout" Target="../slideLayouts/slideLayout469.xml"/><Relationship Id="rId45" Type="http://schemas.openxmlformats.org/officeDocument/2006/relationships/slideLayout" Target="../slideLayouts/slideLayout474.xml"/><Relationship Id="rId5" Type="http://schemas.openxmlformats.org/officeDocument/2006/relationships/slideLayout" Target="../slideLayouts/slideLayout434.xml"/><Relationship Id="rId15" Type="http://schemas.openxmlformats.org/officeDocument/2006/relationships/slideLayout" Target="../slideLayouts/slideLayout444.xml"/><Relationship Id="rId23" Type="http://schemas.openxmlformats.org/officeDocument/2006/relationships/slideLayout" Target="../slideLayouts/slideLayout452.xml"/><Relationship Id="rId28" Type="http://schemas.openxmlformats.org/officeDocument/2006/relationships/slideLayout" Target="../slideLayouts/slideLayout457.xml"/><Relationship Id="rId36" Type="http://schemas.openxmlformats.org/officeDocument/2006/relationships/slideLayout" Target="../slideLayouts/slideLayout465.xml"/><Relationship Id="rId49" Type="http://schemas.openxmlformats.org/officeDocument/2006/relationships/slideLayout" Target="../slideLayouts/slideLayout478.xml"/><Relationship Id="rId10" Type="http://schemas.openxmlformats.org/officeDocument/2006/relationships/slideLayout" Target="../slideLayouts/slideLayout439.xml"/><Relationship Id="rId19" Type="http://schemas.openxmlformats.org/officeDocument/2006/relationships/slideLayout" Target="../slideLayouts/slideLayout448.xml"/><Relationship Id="rId31" Type="http://schemas.openxmlformats.org/officeDocument/2006/relationships/slideLayout" Target="../slideLayouts/slideLayout460.xml"/><Relationship Id="rId44" Type="http://schemas.openxmlformats.org/officeDocument/2006/relationships/slideLayout" Target="../slideLayouts/slideLayout473.xml"/><Relationship Id="rId52" Type="http://schemas.openxmlformats.org/officeDocument/2006/relationships/theme" Target="../theme/theme12.xml"/><Relationship Id="rId4" Type="http://schemas.openxmlformats.org/officeDocument/2006/relationships/slideLayout" Target="../slideLayouts/slideLayout433.xml"/><Relationship Id="rId9" Type="http://schemas.openxmlformats.org/officeDocument/2006/relationships/slideLayout" Target="../slideLayouts/slideLayout438.xml"/><Relationship Id="rId14" Type="http://schemas.openxmlformats.org/officeDocument/2006/relationships/slideLayout" Target="../slideLayouts/slideLayout443.xml"/><Relationship Id="rId22" Type="http://schemas.openxmlformats.org/officeDocument/2006/relationships/slideLayout" Target="../slideLayouts/slideLayout451.xml"/><Relationship Id="rId27" Type="http://schemas.openxmlformats.org/officeDocument/2006/relationships/slideLayout" Target="../slideLayouts/slideLayout456.xml"/><Relationship Id="rId30" Type="http://schemas.openxmlformats.org/officeDocument/2006/relationships/slideLayout" Target="../slideLayouts/slideLayout459.xml"/><Relationship Id="rId35" Type="http://schemas.openxmlformats.org/officeDocument/2006/relationships/slideLayout" Target="../slideLayouts/slideLayout464.xml"/><Relationship Id="rId43" Type="http://schemas.openxmlformats.org/officeDocument/2006/relationships/slideLayout" Target="../slideLayouts/slideLayout472.xml"/><Relationship Id="rId48" Type="http://schemas.openxmlformats.org/officeDocument/2006/relationships/slideLayout" Target="../slideLayouts/slideLayout477.xml"/><Relationship Id="rId8" Type="http://schemas.openxmlformats.org/officeDocument/2006/relationships/slideLayout" Target="../slideLayouts/slideLayout437.xml"/><Relationship Id="rId51" Type="http://schemas.openxmlformats.org/officeDocument/2006/relationships/slideLayout" Target="../slideLayouts/slideLayout480.xml"/><Relationship Id="rId3" Type="http://schemas.openxmlformats.org/officeDocument/2006/relationships/slideLayout" Target="../slideLayouts/slideLayout432.xml"/><Relationship Id="rId12" Type="http://schemas.openxmlformats.org/officeDocument/2006/relationships/slideLayout" Target="../slideLayouts/slideLayout441.xml"/><Relationship Id="rId17" Type="http://schemas.openxmlformats.org/officeDocument/2006/relationships/slideLayout" Target="../slideLayouts/slideLayout446.xml"/><Relationship Id="rId25" Type="http://schemas.openxmlformats.org/officeDocument/2006/relationships/slideLayout" Target="../slideLayouts/slideLayout454.xml"/><Relationship Id="rId33" Type="http://schemas.openxmlformats.org/officeDocument/2006/relationships/slideLayout" Target="../slideLayouts/slideLayout462.xml"/><Relationship Id="rId38" Type="http://schemas.openxmlformats.org/officeDocument/2006/relationships/slideLayout" Target="../slideLayouts/slideLayout467.xml"/><Relationship Id="rId46" Type="http://schemas.openxmlformats.org/officeDocument/2006/relationships/slideLayout" Target="../slideLayouts/slideLayout475.xml"/><Relationship Id="rId20" Type="http://schemas.openxmlformats.org/officeDocument/2006/relationships/slideLayout" Target="../slideLayouts/slideLayout449.xml"/><Relationship Id="rId41" Type="http://schemas.openxmlformats.org/officeDocument/2006/relationships/slideLayout" Target="../slideLayouts/slideLayout470.xml"/><Relationship Id="rId1" Type="http://schemas.openxmlformats.org/officeDocument/2006/relationships/slideLayout" Target="../slideLayouts/slideLayout430.xml"/><Relationship Id="rId6" Type="http://schemas.openxmlformats.org/officeDocument/2006/relationships/slideLayout" Target="../slideLayouts/slideLayout435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3.xml"/><Relationship Id="rId18" Type="http://schemas.openxmlformats.org/officeDocument/2006/relationships/slideLayout" Target="../slideLayouts/slideLayout498.xml"/><Relationship Id="rId26" Type="http://schemas.openxmlformats.org/officeDocument/2006/relationships/slideLayout" Target="../slideLayouts/slideLayout506.xml"/><Relationship Id="rId39" Type="http://schemas.openxmlformats.org/officeDocument/2006/relationships/slideLayout" Target="../slideLayouts/slideLayout519.xml"/><Relationship Id="rId21" Type="http://schemas.openxmlformats.org/officeDocument/2006/relationships/slideLayout" Target="../slideLayouts/slideLayout501.xml"/><Relationship Id="rId34" Type="http://schemas.openxmlformats.org/officeDocument/2006/relationships/slideLayout" Target="../slideLayouts/slideLayout514.xml"/><Relationship Id="rId42" Type="http://schemas.openxmlformats.org/officeDocument/2006/relationships/slideLayout" Target="../slideLayouts/slideLayout522.xml"/><Relationship Id="rId47" Type="http://schemas.openxmlformats.org/officeDocument/2006/relationships/slideLayout" Target="../slideLayouts/slideLayout527.xml"/><Relationship Id="rId50" Type="http://schemas.openxmlformats.org/officeDocument/2006/relationships/slideLayout" Target="../slideLayouts/slideLayout530.xml"/><Relationship Id="rId7" Type="http://schemas.openxmlformats.org/officeDocument/2006/relationships/slideLayout" Target="../slideLayouts/slideLayout487.xml"/><Relationship Id="rId2" Type="http://schemas.openxmlformats.org/officeDocument/2006/relationships/slideLayout" Target="../slideLayouts/slideLayout482.xml"/><Relationship Id="rId16" Type="http://schemas.openxmlformats.org/officeDocument/2006/relationships/slideLayout" Target="../slideLayouts/slideLayout496.xml"/><Relationship Id="rId29" Type="http://schemas.openxmlformats.org/officeDocument/2006/relationships/slideLayout" Target="../slideLayouts/slideLayout509.xml"/><Relationship Id="rId11" Type="http://schemas.openxmlformats.org/officeDocument/2006/relationships/slideLayout" Target="../slideLayouts/slideLayout491.xml"/><Relationship Id="rId24" Type="http://schemas.openxmlformats.org/officeDocument/2006/relationships/slideLayout" Target="../slideLayouts/slideLayout504.xml"/><Relationship Id="rId32" Type="http://schemas.openxmlformats.org/officeDocument/2006/relationships/slideLayout" Target="../slideLayouts/slideLayout512.xml"/><Relationship Id="rId37" Type="http://schemas.openxmlformats.org/officeDocument/2006/relationships/slideLayout" Target="../slideLayouts/slideLayout517.xml"/><Relationship Id="rId40" Type="http://schemas.openxmlformats.org/officeDocument/2006/relationships/slideLayout" Target="../slideLayouts/slideLayout520.xml"/><Relationship Id="rId45" Type="http://schemas.openxmlformats.org/officeDocument/2006/relationships/slideLayout" Target="../slideLayouts/slideLayout525.xml"/><Relationship Id="rId5" Type="http://schemas.openxmlformats.org/officeDocument/2006/relationships/slideLayout" Target="../slideLayouts/slideLayout485.xml"/><Relationship Id="rId15" Type="http://schemas.openxmlformats.org/officeDocument/2006/relationships/slideLayout" Target="../slideLayouts/slideLayout495.xml"/><Relationship Id="rId23" Type="http://schemas.openxmlformats.org/officeDocument/2006/relationships/slideLayout" Target="../slideLayouts/slideLayout503.xml"/><Relationship Id="rId28" Type="http://schemas.openxmlformats.org/officeDocument/2006/relationships/slideLayout" Target="../slideLayouts/slideLayout508.xml"/><Relationship Id="rId36" Type="http://schemas.openxmlformats.org/officeDocument/2006/relationships/slideLayout" Target="../slideLayouts/slideLayout516.xml"/><Relationship Id="rId49" Type="http://schemas.openxmlformats.org/officeDocument/2006/relationships/slideLayout" Target="../slideLayouts/slideLayout529.xml"/><Relationship Id="rId10" Type="http://schemas.openxmlformats.org/officeDocument/2006/relationships/slideLayout" Target="../slideLayouts/slideLayout490.xml"/><Relationship Id="rId19" Type="http://schemas.openxmlformats.org/officeDocument/2006/relationships/slideLayout" Target="../slideLayouts/slideLayout499.xml"/><Relationship Id="rId31" Type="http://schemas.openxmlformats.org/officeDocument/2006/relationships/slideLayout" Target="../slideLayouts/slideLayout511.xml"/><Relationship Id="rId44" Type="http://schemas.openxmlformats.org/officeDocument/2006/relationships/slideLayout" Target="../slideLayouts/slideLayout524.xml"/><Relationship Id="rId4" Type="http://schemas.openxmlformats.org/officeDocument/2006/relationships/slideLayout" Target="../slideLayouts/slideLayout484.xml"/><Relationship Id="rId9" Type="http://schemas.openxmlformats.org/officeDocument/2006/relationships/slideLayout" Target="../slideLayouts/slideLayout489.xml"/><Relationship Id="rId14" Type="http://schemas.openxmlformats.org/officeDocument/2006/relationships/slideLayout" Target="../slideLayouts/slideLayout494.xml"/><Relationship Id="rId22" Type="http://schemas.openxmlformats.org/officeDocument/2006/relationships/slideLayout" Target="../slideLayouts/slideLayout502.xml"/><Relationship Id="rId27" Type="http://schemas.openxmlformats.org/officeDocument/2006/relationships/slideLayout" Target="../slideLayouts/slideLayout507.xml"/><Relationship Id="rId30" Type="http://schemas.openxmlformats.org/officeDocument/2006/relationships/slideLayout" Target="../slideLayouts/slideLayout510.xml"/><Relationship Id="rId35" Type="http://schemas.openxmlformats.org/officeDocument/2006/relationships/slideLayout" Target="../slideLayouts/slideLayout515.xml"/><Relationship Id="rId43" Type="http://schemas.openxmlformats.org/officeDocument/2006/relationships/slideLayout" Target="../slideLayouts/slideLayout523.xml"/><Relationship Id="rId48" Type="http://schemas.openxmlformats.org/officeDocument/2006/relationships/slideLayout" Target="../slideLayouts/slideLayout528.xml"/><Relationship Id="rId8" Type="http://schemas.openxmlformats.org/officeDocument/2006/relationships/slideLayout" Target="../slideLayouts/slideLayout488.xml"/><Relationship Id="rId51" Type="http://schemas.openxmlformats.org/officeDocument/2006/relationships/theme" Target="../theme/theme13.xml"/><Relationship Id="rId3" Type="http://schemas.openxmlformats.org/officeDocument/2006/relationships/slideLayout" Target="../slideLayouts/slideLayout483.xml"/><Relationship Id="rId12" Type="http://schemas.openxmlformats.org/officeDocument/2006/relationships/slideLayout" Target="../slideLayouts/slideLayout492.xml"/><Relationship Id="rId17" Type="http://schemas.openxmlformats.org/officeDocument/2006/relationships/slideLayout" Target="../slideLayouts/slideLayout497.xml"/><Relationship Id="rId25" Type="http://schemas.openxmlformats.org/officeDocument/2006/relationships/slideLayout" Target="../slideLayouts/slideLayout505.xml"/><Relationship Id="rId33" Type="http://schemas.openxmlformats.org/officeDocument/2006/relationships/slideLayout" Target="../slideLayouts/slideLayout513.xml"/><Relationship Id="rId38" Type="http://schemas.openxmlformats.org/officeDocument/2006/relationships/slideLayout" Target="../slideLayouts/slideLayout518.xml"/><Relationship Id="rId46" Type="http://schemas.openxmlformats.org/officeDocument/2006/relationships/slideLayout" Target="../slideLayouts/slideLayout526.xml"/><Relationship Id="rId20" Type="http://schemas.openxmlformats.org/officeDocument/2006/relationships/slideLayout" Target="../slideLayouts/slideLayout500.xml"/><Relationship Id="rId41" Type="http://schemas.openxmlformats.org/officeDocument/2006/relationships/slideLayout" Target="../slideLayouts/slideLayout521.xml"/><Relationship Id="rId1" Type="http://schemas.openxmlformats.org/officeDocument/2006/relationships/slideLayout" Target="../slideLayouts/slideLayout481.xml"/><Relationship Id="rId6" Type="http://schemas.openxmlformats.org/officeDocument/2006/relationships/slideLayout" Target="../slideLayouts/slideLayout48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42" Type="http://schemas.openxmlformats.org/officeDocument/2006/relationships/slideLayout" Target="../slideLayouts/slideLayout76.xml"/><Relationship Id="rId47" Type="http://schemas.openxmlformats.org/officeDocument/2006/relationships/slideLayout" Target="../slideLayouts/slideLayout81.xml"/><Relationship Id="rId50" Type="http://schemas.openxmlformats.org/officeDocument/2006/relationships/slideLayout" Target="../slideLayouts/slideLayout84.xml"/><Relationship Id="rId55" Type="http://schemas.openxmlformats.org/officeDocument/2006/relationships/slideLayout" Target="../slideLayouts/slideLayout89.xml"/><Relationship Id="rId6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37" Type="http://schemas.openxmlformats.org/officeDocument/2006/relationships/slideLayout" Target="../slideLayouts/slideLayout71.xml"/><Relationship Id="rId40" Type="http://schemas.openxmlformats.org/officeDocument/2006/relationships/slideLayout" Target="../slideLayouts/slideLayout74.xml"/><Relationship Id="rId45" Type="http://schemas.openxmlformats.org/officeDocument/2006/relationships/slideLayout" Target="../slideLayouts/slideLayout79.xml"/><Relationship Id="rId53" Type="http://schemas.openxmlformats.org/officeDocument/2006/relationships/slideLayout" Target="../slideLayouts/slideLayout87.xml"/><Relationship Id="rId58" Type="http://schemas.openxmlformats.org/officeDocument/2006/relationships/slideLayout" Target="../slideLayouts/slideLayout92.xml"/><Relationship Id="rId66" Type="http://schemas.openxmlformats.org/officeDocument/2006/relationships/theme" Target="../theme/theme3.xml"/><Relationship Id="rId5" Type="http://schemas.openxmlformats.org/officeDocument/2006/relationships/slideLayout" Target="../slideLayouts/slideLayout39.xml"/><Relationship Id="rId61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43" Type="http://schemas.openxmlformats.org/officeDocument/2006/relationships/slideLayout" Target="../slideLayouts/slideLayout77.xml"/><Relationship Id="rId48" Type="http://schemas.openxmlformats.org/officeDocument/2006/relationships/slideLayout" Target="../slideLayouts/slideLayout82.xml"/><Relationship Id="rId56" Type="http://schemas.openxmlformats.org/officeDocument/2006/relationships/slideLayout" Target="../slideLayouts/slideLayout90.xml"/><Relationship Id="rId64" Type="http://schemas.openxmlformats.org/officeDocument/2006/relationships/slideLayout" Target="../slideLayouts/slideLayout98.xml"/><Relationship Id="rId8" Type="http://schemas.openxmlformats.org/officeDocument/2006/relationships/slideLayout" Target="../slideLayouts/slideLayout42.xml"/><Relationship Id="rId51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38" Type="http://schemas.openxmlformats.org/officeDocument/2006/relationships/slideLayout" Target="../slideLayouts/slideLayout72.xml"/><Relationship Id="rId46" Type="http://schemas.openxmlformats.org/officeDocument/2006/relationships/slideLayout" Target="../slideLayouts/slideLayout80.xml"/><Relationship Id="rId59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75.xml"/><Relationship Id="rId54" Type="http://schemas.openxmlformats.org/officeDocument/2006/relationships/slideLayout" Target="../slideLayouts/slideLayout88.xml"/><Relationship Id="rId6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slideLayout" Target="../slideLayouts/slideLayout70.xml"/><Relationship Id="rId49" Type="http://schemas.openxmlformats.org/officeDocument/2006/relationships/slideLayout" Target="../slideLayouts/slideLayout83.xml"/><Relationship Id="rId57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5.xml"/><Relationship Id="rId44" Type="http://schemas.openxmlformats.org/officeDocument/2006/relationships/slideLayout" Target="../slideLayouts/slideLayout78.xml"/><Relationship Id="rId52" Type="http://schemas.openxmlformats.org/officeDocument/2006/relationships/slideLayout" Target="../slideLayouts/slideLayout86.xml"/><Relationship Id="rId60" Type="http://schemas.openxmlformats.org/officeDocument/2006/relationships/slideLayout" Target="../slideLayouts/slideLayout94.xml"/><Relationship Id="rId65" Type="http://schemas.openxmlformats.org/officeDocument/2006/relationships/slideLayout" Target="../slideLayouts/slideLayout99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9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42" Type="http://schemas.openxmlformats.org/officeDocument/2006/relationships/slideLayout" Target="../slideLayouts/slideLayout141.xml"/><Relationship Id="rId47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9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45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4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43" Type="http://schemas.openxmlformats.org/officeDocument/2006/relationships/slideLayout" Target="../slideLayouts/slideLayout142.xml"/><Relationship Id="rId48" Type="http://schemas.openxmlformats.org/officeDocument/2006/relationships/theme" Target="../theme/theme4.xml"/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Relationship Id="rId4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9.xml"/><Relationship Id="rId1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49.xml"/><Relationship Id="rId21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8.xml"/><Relationship Id="rId17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48.xml"/><Relationship Id="rId16" Type="http://schemas.openxmlformats.org/officeDocument/2006/relationships/slideLayout" Target="../slideLayouts/slideLayout162.xml"/><Relationship Id="rId20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61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156.xml"/><Relationship Id="rId19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60.xml"/><Relationship Id="rId22" Type="http://schemas.openxmlformats.org/officeDocument/2006/relationships/slideLayout" Target="../slideLayouts/slideLayout168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94.xml"/><Relationship Id="rId21" Type="http://schemas.openxmlformats.org/officeDocument/2006/relationships/slideLayout" Target="../slideLayouts/slideLayout189.xml"/><Relationship Id="rId34" Type="http://schemas.openxmlformats.org/officeDocument/2006/relationships/slideLayout" Target="../slideLayouts/slideLayout202.xml"/><Relationship Id="rId42" Type="http://schemas.openxmlformats.org/officeDocument/2006/relationships/slideLayout" Target="../slideLayouts/slideLayout210.xml"/><Relationship Id="rId47" Type="http://schemas.openxmlformats.org/officeDocument/2006/relationships/slideLayout" Target="../slideLayouts/slideLayout215.xml"/><Relationship Id="rId50" Type="http://schemas.openxmlformats.org/officeDocument/2006/relationships/slideLayout" Target="../slideLayouts/slideLayout218.xml"/><Relationship Id="rId55" Type="http://schemas.openxmlformats.org/officeDocument/2006/relationships/slideLayout" Target="../slideLayouts/slideLayout223.xml"/><Relationship Id="rId63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84.xml"/><Relationship Id="rId29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179.xml"/><Relationship Id="rId24" Type="http://schemas.openxmlformats.org/officeDocument/2006/relationships/slideLayout" Target="../slideLayouts/slideLayout192.xml"/><Relationship Id="rId32" Type="http://schemas.openxmlformats.org/officeDocument/2006/relationships/slideLayout" Target="../slideLayouts/slideLayout200.xml"/><Relationship Id="rId37" Type="http://schemas.openxmlformats.org/officeDocument/2006/relationships/slideLayout" Target="../slideLayouts/slideLayout205.xml"/><Relationship Id="rId40" Type="http://schemas.openxmlformats.org/officeDocument/2006/relationships/slideLayout" Target="../slideLayouts/slideLayout208.xml"/><Relationship Id="rId45" Type="http://schemas.openxmlformats.org/officeDocument/2006/relationships/slideLayout" Target="../slideLayouts/slideLayout213.xml"/><Relationship Id="rId53" Type="http://schemas.openxmlformats.org/officeDocument/2006/relationships/slideLayout" Target="../slideLayouts/slideLayout221.xml"/><Relationship Id="rId58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173.xml"/><Relationship Id="rId61" Type="http://schemas.openxmlformats.org/officeDocument/2006/relationships/slideLayout" Target="../slideLayouts/slideLayout229.xml"/><Relationship Id="rId19" Type="http://schemas.openxmlformats.org/officeDocument/2006/relationships/slideLayout" Target="../slideLayouts/slideLayout187.xml"/><Relationship Id="rId14" Type="http://schemas.openxmlformats.org/officeDocument/2006/relationships/slideLayout" Target="../slideLayouts/slideLayout182.xml"/><Relationship Id="rId22" Type="http://schemas.openxmlformats.org/officeDocument/2006/relationships/slideLayout" Target="../slideLayouts/slideLayout190.xml"/><Relationship Id="rId27" Type="http://schemas.openxmlformats.org/officeDocument/2006/relationships/slideLayout" Target="../slideLayouts/slideLayout195.xml"/><Relationship Id="rId30" Type="http://schemas.openxmlformats.org/officeDocument/2006/relationships/slideLayout" Target="../slideLayouts/slideLayout198.xml"/><Relationship Id="rId35" Type="http://schemas.openxmlformats.org/officeDocument/2006/relationships/slideLayout" Target="../slideLayouts/slideLayout203.xml"/><Relationship Id="rId43" Type="http://schemas.openxmlformats.org/officeDocument/2006/relationships/slideLayout" Target="../slideLayouts/slideLayout211.xml"/><Relationship Id="rId48" Type="http://schemas.openxmlformats.org/officeDocument/2006/relationships/slideLayout" Target="../slideLayouts/slideLayout216.xml"/><Relationship Id="rId56" Type="http://schemas.openxmlformats.org/officeDocument/2006/relationships/slideLayout" Target="../slideLayouts/slideLayout224.xml"/><Relationship Id="rId64" Type="http://schemas.openxmlformats.org/officeDocument/2006/relationships/slideLayout" Target="../slideLayouts/slideLayout232.xml"/><Relationship Id="rId8" Type="http://schemas.openxmlformats.org/officeDocument/2006/relationships/slideLayout" Target="../slideLayouts/slideLayout176.xml"/><Relationship Id="rId51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171.xml"/><Relationship Id="rId12" Type="http://schemas.openxmlformats.org/officeDocument/2006/relationships/slideLayout" Target="../slideLayouts/slideLayout180.xml"/><Relationship Id="rId17" Type="http://schemas.openxmlformats.org/officeDocument/2006/relationships/slideLayout" Target="../slideLayouts/slideLayout185.xml"/><Relationship Id="rId25" Type="http://schemas.openxmlformats.org/officeDocument/2006/relationships/slideLayout" Target="../slideLayouts/slideLayout193.xml"/><Relationship Id="rId33" Type="http://schemas.openxmlformats.org/officeDocument/2006/relationships/slideLayout" Target="../slideLayouts/slideLayout201.xml"/><Relationship Id="rId38" Type="http://schemas.openxmlformats.org/officeDocument/2006/relationships/slideLayout" Target="../slideLayouts/slideLayout206.xml"/><Relationship Id="rId46" Type="http://schemas.openxmlformats.org/officeDocument/2006/relationships/slideLayout" Target="../slideLayouts/slideLayout214.xml"/><Relationship Id="rId59" Type="http://schemas.openxmlformats.org/officeDocument/2006/relationships/slideLayout" Target="../slideLayouts/slideLayout227.xml"/><Relationship Id="rId20" Type="http://schemas.openxmlformats.org/officeDocument/2006/relationships/slideLayout" Target="../slideLayouts/slideLayout188.xml"/><Relationship Id="rId41" Type="http://schemas.openxmlformats.org/officeDocument/2006/relationships/slideLayout" Target="../slideLayouts/slideLayout209.xml"/><Relationship Id="rId54" Type="http://schemas.openxmlformats.org/officeDocument/2006/relationships/slideLayout" Target="../slideLayouts/slideLayout222.xml"/><Relationship Id="rId62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5" Type="http://schemas.openxmlformats.org/officeDocument/2006/relationships/slideLayout" Target="../slideLayouts/slideLayout183.xml"/><Relationship Id="rId23" Type="http://schemas.openxmlformats.org/officeDocument/2006/relationships/slideLayout" Target="../slideLayouts/slideLayout191.xml"/><Relationship Id="rId28" Type="http://schemas.openxmlformats.org/officeDocument/2006/relationships/slideLayout" Target="../slideLayouts/slideLayout196.xml"/><Relationship Id="rId36" Type="http://schemas.openxmlformats.org/officeDocument/2006/relationships/slideLayout" Target="../slideLayouts/slideLayout204.xml"/><Relationship Id="rId49" Type="http://schemas.openxmlformats.org/officeDocument/2006/relationships/slideLayout" Target="../slideLayouts/slideLayout217.xml"/><Relationship Id="rId57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178.xml"/><Relationship Id="rId31" Type="http://schemas.openxmlformats.org/officeDocument/2006/relationships/slideLayout" Target="../slideLayouts/slideLayout199.xml"/><Relationship Id="rId44" Type="http://schemas.openxmlformats.org/officeDocument/2006/relationships/slideLayout" Target="../slideLayouts/slideLayout212.xml"/><Relationship Id="rId52" Type="http://schemas.openxmlformats.org/officeDocument/2006/relationships/slideLayout" Target="../slideLayouts/slideLayout220.xml"/><Relationship Id="rId60" Type="http://schemas.openxmlformats.org/officeDocument/2006/relationships/slideLayout" Target="../slideLayouts/slideLayout228.xml"/><Relationship Id="rId65" Type="http://schemas.openxmlformats.org/officeDocument/2006/relationships/theme" Target="../theme/theme6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81.xml"/><Relationship Id="rId18" Type="http://schemas.openxmlformats.org/officeDocument/2006/relationships/slideLayout" Target="../slideLayouts/slideLayout186.xml"/><Relationship Id="rId39" Type="http://schemas.openxmlformats.org/officeDocument/2006/relationships/slideLayout" Target="../slideLayouts/slideLayout207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50.xml"/><Relationship Id="rId26" Type="http://schemas.openxmlformats.org/officeDocument/2006/relationships/slideLayout" Target="../slideLayouts/slideLayout258.xml"/><Relationship Id="rId39" Type="http://schemas.openxmlformats.org/officeDocument/2006/relationships/slideLayout" Target="../slideLayouts/slideLayout271.xml"/><Relationship Id="rId21" Type="http://schemas.openxmlformats.org/officeDocument/2006/relationships/slideLayout" Target="../slideLayouts/slideLayout253.xml"/><Relationship Id="rId34" Type="http://schemas.openxmlformats.org/officeDocument/2006/relationships/slideLayout" Target="../slideLayouts/slideLayout266.xml"/><Relationship Id="rId42" Type="http://schemas.openxmlformats.org/officeDocument/2006/relationships/slideLayout" Target="../slideLayouts/slideLayout274.xml"/><Relationship Id="rId47" Type="http://schemas.openxmlformats.org/officeDocument/2006/relationships/slideLayout" Target="../slideLayouts/slideLayout279.xml"/><Relationship Id="rId50" Type="http://schemas.openxmlformats.org/officeDocument/2006/relationships/slideLayout" Target="../slideLayouts/slideLayout282.xml"/><Relationship Id="rId55" Type="http://schemas.openxmlformats.org/officeDocument/2006/relationships/slideLayout" Target="../slideLayouts/slideLayout287.xml"/><Relationship Id="rId63" Type="http://schemas.openxmlformats.org/officeDocument/2006/relationships/slideLayout" Target="../slideLayouts/slideLayout295.xml"/><Relationship Id="rId7" Type="http://schemas.openxmlformats.org/officeDocument/2006/relationships/slideLayout" Target="../slideLayouts/slideLayout239.xml"/><Relationship Id="rId2" Type="http://schemas.openxmlformats.org/officeDocument/2006/relationships/slideLayout" Target="../slideLayouts/slideLayout234.xml"/><Relationship Id="rId16" Type="http://schemas.openxmlformats.org/officeDocument/2006/relationships/slideLayout" Target="../slideLayouts/slideLayout248.xml"/><Relationship Id="rId29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43.xml"/><Relationship Id="rId24" Type="http://schemas.openxmlformats.org/officeDocument/2006/relationships/slideLayout" Target="../slideLayouts/slideLayout256.xml"/><Relationship Id="rId32" Type="http://schemas.openxmlformats.org/officeDocument/2006/relationships/slideLayout" Target="../slideLayouts/slideLayout264.xml"/><Relationship Id="rId37" Type="http://schemas.openxmlformats.org/officeDocument/2006/relationships/slideLayout" Target="../slideLayouts/slideLayout269.xml"/><Relationship Id="rId40" Type="http://schemas.openxmlformats.org/officeDocument/2006/relationships/slideLayout" Target="../slideLayouts/slideLayout272.xml"/><Relationship Id="rId45" Type="http://schemas.openxmlformats.org/officeDocument/2006/relationships/slideLayout" Target="../slideLayouts/slideLayout277.xml"/><Relationship Id="rId53" Type="http://schemas.openxmlformats.org/officeDocument/2006/relationships/slideLayout" Target="../slideLayouts/slideLayout285.xml"/><Relationship Id="rId58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37.xml"/><Relationship Id="rId61" Type="http://schemas.openxmlformats.org/officeDocument/2006/relationships/slideLayout" Target="../slideLayouts/slideLayout293.xml"/><Relationship Id="rId19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46.xml"/><Relationship Id="rId22" Type="http://schemas.openxmlformats.org/officeDocument/2006/relationships/slideLayout" Target="../slideLayouts/slideLayout254.xml"/><Relationship Id="rId27" Type="http://schemas.openxmlformats.org/officeDocument/2006/relationships/slideLayout" Target="../slideLayouts/slideLayout259.xml"/><Relationship Id="rId30" Type="http://schemas.openxmlformats.org/officeDocument/2006/relationships/slideLayout" Target="../slideLayouts/slideLayout262.xml"/><Relationship Id="rId35" Type="http://schemas.openxmlformats.org/officeDocument/2006/relationships/slideLayout" Target="../slideLayouts/slideLayout267.xml"/><Relationship Id="rId43" Type="http://schemas.openxmlformats.org/officeDocument/2006/relationships/slideLayout" Target="../slideLayouts/slideLayout275.xml"/><Relationship Id="rId48" Type="http://schemas.openxmlformats.org/officeDocument/2006/relationships/slideLayout" Target="../slideLayouts/slideLayout280.xml"/><Relationship Id="rId56" Type="http://schemas.openxmlformats.org/officeDocument/2006/relationships/slideLayout" Target="../slideLayouts/slideLayout288.xml"/><Relationship Id="rId64" Type="http://schemas.openxmlformats.org/officeDocument/2006/relationships/theme" Target="../theme/theme7.xml"/><Relationship Id="rId8" Type="http://schemas.openxmlformats.org/officeDocument/2006/relationships/slideLayout" Target="../slideLayouts/slideLayout240.xml"/><Relationship Id="rId51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4.xml"/><Relationship Id="rId17" Type="http://schemas.openxmlformats.org/officeDocument/2006/relationships/slideLayout" Target="../slideLayouts/slideLayout249.xml"/><Relationship Id="rId25" Type="http://schemas.openxmlformats.org/officeDocument/2006/relationships/slideLayout" Target="../slideLayouts/slideLayout257.xml"/><Relationship Id="rId33" Type="http://schemas.openxmlformats.org/officeDocument/2006/relationships/slideLayout" Target="../slideLayouts/slideLayout265.xml"/><Relationship Id="rId38" Type="http://schemas.openxmlformats.org/officeDocument/2006/relationships/slideLayout" Target="../slideLayouts/slideLayout270.xml"/><Relationship Id="rId46" Type="http://schemas.openxmlformats.org/officeDocument/2006/relationships/slideLayout" Target="../slideLayouts/slideLayout278.xml"/><Relationship Id="rId59" Type="http://schemas.openxmlformats.org/officeDocument/2006/relationships/slideLayout" Target="../slideLayouts/slideLayout291.xml"/><Relationship Id="rId20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73.xml"/><Relationship Id="rId54" Type="http://schemas.openxmlformats.org/officeDocument/2006/relationships/slideLayout" Target="../slideLayouts/slideLayout286.xml"/><Relationship Id="rId62" Type="http://schemas.openxmlformats.org/officeDocument/2006/relationships/slideLayout" Target="../slideLayouts/slideLayout294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47.xml"/><Relationship Id="rId23" Type="http://schemas.openxmlformats.org/officeDocument/2006/relationships/slideLayout" Target="../slideLayouts/slideLayout255.xml"/><Relationship Id="rId28" Type="http://schemas.openxmlformats.org/officeDocument/2006/relationships/slideLayout" Target="../slideLayouts/slideLayout260.xml"/><Relationship Id="rId36" Type="http://schemas.openxmlformats.org/officeDocument/2006/relationships/slideLayout" Target="../slideLayouts/slideLayout268.xml"/><Relationship Id="rId49" Type="http://schemas.openxmlformats.org/officeDocument/2006/relationships/slideLayout" Target="../slideLayouts/slideLayout281.xml"/><Relationship Id="rId57" Type="http://schemas.openxmlformats.org/officeDocument/2006/relationships/slideLayout" Target="../slideLayouts/slideLayout289.xml"/><Relationship Id="rId10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63.xml"/><Relationship Id="rId44" Type="http://schemas.openxmlformats.org/officeDocument/2006/relationships/slideLayout" Target="../slideLayouts/slideLayout276.xml"/><Relationship Id="rId52" Type="http://schemas.openxmlformats.org/officeDocument/2006/relationships/slideLayout" Target="../slideLayouts/slideLayout284.xml"/><Relationship Id="rId60" Type="http://schemas.openxmlformats.org/officeDocument/2006/relationships/slideLayout" Target="../slideLayouts/slideLayout292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3.xml"/><Relationship Id="rId13" Type="http://schemas.openxmlformats.org/officeDocument/2006/relationships/slideLayout" Target="../slideLayouts/slideLayout308.xml"/><Relationship Id="rId18" Type="http://schemas.openxmlformats.org/officeDocument/2006/relationships/slideLayout" Target="../slideLayouts/slideLayout313.xml"/><Relationship Id="rId3" Type="http://schemas.openxmlformats.org/officeDocument/2006/relationships/slideLayout" Target="../slideLayouts/slideLayout298.xml"/><Relationship Id="rId7" Type="http://schemas.openxmlformats.org/officeDocument/2006/relationships/slideLayout" Target="../slideLayouts/slideLayout302.xml"/><Relationship Id="rId12" Type="http://schemas.openxmlformats.org/officeDocument/2006/relationships/slideLayout" Target="../slideLayouts/slideLayout307.xml"/><Relationship Id="rId17" Type="http://schemas.openxmlformats.org/officeDocument/2006/relationships/slideLayout" Target="../slideLayouts/slideLayout312.xml"/><Relationship Id="rId2" Type="http://schemas.openxmlformats.org/officeDocument/2006/relationships/slideLayout" Target="../slideLayouts/slideLayout297.xml"/><Relationship Id="rId16" Type="http://schemas.openxmlformats.org/officeDocument/2006/relationships/slideLayout" Target="../slideLayouts/slideLayout311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0.xml"/><Relationship Id="rId15" Type="http://schemas.openxmlformats.org/officeDocument/2006/relationships/slideLayout" Target="../slideLayouts/slideLayout310.xml"/><Relationship Id="rId10" Type="http://schemas.openxmlformats.org/officeDocument/2006/relationships/slideLayout" Target="../slideLayouts/slideLayout305.xml"/><Relationship Id="rId19" Type="http://schemas.openxmlformats.org/officeDocument/2006/relationships/slideLayout" Target="../slideLayouts/slideLayout314.xml"/><Relationship Id="rId4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4.xml"/><Relationship Id="rId14" Type="http://schemas.openxmlformats.org/officeDocument/2006/relationships/slideLayout" Target="../slideLayouts/slideLayout309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7.xml"/><Relationship Id="rId18" Type="http://schemas.openxmlformats.org/officeDocument/2006/relationships/slideLayout" Target="../slideLayouts/slideLayout332.xml"/><Relationship Id="rId26" Type="http://schemas.openxmlformats.org/officeDocument/2006/relationships/slideLayout" Target="../slideLayouts/slideLayout340.xml"/><Relationship Id="rId39" Type="http://schemas.openxmlformats.org/officeDocument/2006/relationships/slideLayout" Target="../slideLayouts/slideLayout353.xml"/><Relationship Id="rId21" Type="http://schemas.openxmlformats.org/officeDocument/2006/relationships/slideLayout" Target="../slideLayouts/slideLayout335.xml"/><Relationship Id="rId34" Type="http://schemas.openxmlformats.org/officeDocument/2006/relationships/slideLayout" Target="../slideLayouts/slideLayout348.xml"/><Relationship Id="rId42" Type="http://schemas.openxmlformats.org/officeDocument/2006/relationships/slideLayout" Target="../slideLayouts/slideLayout356.xml"/><Relationship Id="rId47" Type="http://schemas.openxmlformats.org/officeDocument/2006/relationships/slideLayout" Target="../slideLayouts/slideLayout361.xml"/><Relationship Id="rId7" Type="http://schemas.openxmlformats.org/officeDocument/2006/relationships/slideLayout" Target="../slideLayouts/slideLayout321.xml"/><Relationship Id="rId2" Type="http://schemas.openxmlformats.org/officeDocument/2006/relationships/slideLayout" Target="../slideLayouts/slideLayout316.xml"/><Relationship Id="rId16" Type="http://schemas.openxmlformats.org/officeDocument/2006/relationships/slideLayout" Target="../slideLayouts/slideLayout330.xml"/><Relationship Id="rId29" Type="http://schemas.openxmlformats.org/officeDocument/2006/relationships/slideLayout" Target="../slideLayouts/slideLayout343.xml"/><Relationship Id="rId11" Type="http://schemas.openxmlformats.org/officeDocument/2006/relationships/slideLayout" Target="../slideLayouts/slideLayout325.xml"/><Relationship Id="rId24" Type="http://schemas.openxmlformats.org/officeDocument/2006/relationships/slideLayout" Target="../slideLayouts/slideLayout338.xml"/><Relationship Id="rId32" Type="http://schemas.openxmlformats.org/officeDocument/2006/relationships/slideLayout" Target="../slideLayouts/slideLayout346.xml"/><Relationship Id="rId37" Type="http://schemas.openxmlformats.org/officeDocument/2006/relationships/slideLayout" Target="../slideLayouts/slideLayout351.xml"/><Relationship Id="rId40" Type="http://schemas.openxmlformats.org/officeDocument/2006/relationships/slideLayout" Target="../slideLayouts/slideLayout354.xml"/><Relationship Id="rId45" Type="http://schemas.openxmlformats.org/officeDocument/2006/relationships/slideLayout" Target="../slideLayouts/slideLayout359.xml"/><Relationship Id="rId5" Type="http://schemas.openxmlformats.org/officeDocument/2006/relationships/slideLayout" Target="../slideLayouts/slideLayout319.xml"/><Relationship Id="rId15" Type="http://schemas.openxmlformats.org/officeDocument/2006/relationships/slideLayout" Target="../slideLayouts/slideLayout329.xml"/><Relationship Id="rId23" Type="http://schemas.openxmlformats.org/officeDocument/2006/relationships/slideLayout" Target="../slideLayouts/slideLayout337.xml"/><Relationship Id="rId28" Type="http://schemas.openxmlformats.org/officeDocument/2006/relationships/slideLayout" Target="../slideLayouts/slideLayout342.xml"/><Relationship Id="rId36" Type="http://schemas.openxmlformats.org/officeDocument/2006/relationships/slideLayout" Target="../slideLayouts/slideLayout350.xml"/><Relationship Id="rId49" Type="http://schemas.openxmlformats.org/officeDocument/2006/relationships/theme" Target="../theme/theme9.xml"/><Relationship Id="rId10" Type="http://schemas.openxmlformats.org/officeDocument/2006/relationships/slideLayout" Target="../slideLayouts/slideLayout324.xml"/><Relationship Id="rId19" Type="http://schemas.openxmlformats.org/officeDocument/2006/relationships/slideLayout" Target="../slideLayouts/slideLayout333.xml"/><Relationship Id="rId31" Type="http://schemas.openxmlformats.org/officeDocument/2006/relationships/slideLayout" Target="../slideLayouts/slideLayout345.xml"/><Relationship Id="rId44" Type="http://schemas.openxmlformats.org/officeDocument/2006/relationships/slideLayout" Target="../slideLayouts/slideLayout358.xml"/><Relationship Id="rId4" Type="http://schemas.openxmlformats.org/officeDocument/2006/relationships/slideLayout" Target="../slideLayouts/slideLayout318.xml"/><Relationship Id="rId9" Type="http://schemas.openxmlformats.org/officeDocument/2006/relationships/slideLayout" Target="../slideLayouts/slideLayout323.xml"/><Relationship Id="rId14" Type="http://schemas.openxmlformats.org/officeDocument/2006/relationships/slideLayout" Target="../slideLayouts/slideLayout328.xml"/><Relationship Id="rId22" Type="http://schemas.openxmlformats.org/officeDocument/2006/relationships/slideLayout" Target="../slideLayouts/slideLayout336.xml"/><Relationship Id="rId27" Type="http://schemas.openxmlformats.org/officeDocument/2006/relationships/slideLayout" Target="../slideLayouts/slideLayout341.xml"/><Relationship Id="rId30" Type="http://schemas.openxmlformats.org/officeDocument/2006/relationships/slideLayout" Target="../slideLayouts/slideLayout344.xml"/><Relationship Id="rId35" Type="http://schemas.openxmlformats.org/officeDocument/2006/relationships/slideLayout" Target="../slideLayouts/slideLayout349.xml"/><Relationship Id="rId43" Type="http://schemas.openxmlformats.org/officeDocument/2006/relationships/slideLayout" Target="../slideLayouts/slideLayout357.xml"/><Relationship Id="rId48" Type="http://schemas.openxmlformats.org/officeDocument/2006/relationships/slideLayout" Target="../slideLayouts/slideLayout362.xml"/><Relationship Id="rId8" Type="http://schemas.openxmlformats.org/officeDocument/2006/relationships/slideLayout" Target="../slideLayouts/slideLayout322.xml"/><Relationship Id="rId3" Type="http://schemas.openxmlformats.org/officeDocument/2006/relationships/slideLayout" Target="../slideLayouts/slideLayout317.xml"/><Relationship Id="rId12" Type="http://schemas.openxmlformats.org/officeDocument/2006/relationships/slideLayout" Target="../slideLayouts/slideLayout326.xml"/><Relationship Id="rId17" Type="http://schemas.openxmlformats.org/officeDocument/2006/relationships/slideLayout" Target="../slideLayouts/slideLayout331.xml"/><Relationship Id="rId25" Type="http://schemas.openxmlformats.org/officeDocument/2006/relationships/slideLayout" Target="../slideLayouts/slideLayout339.xml"/><Relationship Id="rId33" Type="http://schemas.openxmlformats.org/officeDocument/2006/relationships/slideLayout" Target="../slideLayouts/slideLayout347.xml"/><Relationship Id="rId38" Type="http://schemas.openxmlformats.org/officeDocument/2006/relationships/slideLayout" Target="../slideLayouts/slideLayout352.xml"/><Relationship Id="rId46" Type="http://schemas.openxmlformats.org/officeDocument/2006/relationships/slideLayout" Target="../slideLayouts/slideLayout360.xml"/><Relationship Id="rId20" Type="http://schemas.openxmlformats.org/officeDocument/2006/relationships/slideLayout" Target="../slideLayouts/slideLayout334.xml"/><Relationship Id="rId41" Type="http://schemas.openxmlformats.org/officeDocument/2006/relationships/slideLayout" Target="../slideLayouts/slideLayout355.xml"/><Relationship Id="rId1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CAAC16-1459-3AA8-DB57-267148AF9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E0119-3F79-B672-EB7B-A8B485EAC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FCB58-D319-3809-0253-EAAF6607C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5F526-F099-264F-B9D5-9CD275F86F55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BA0EE-3F11-BEC7-72B8-270255ED2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B942B-C87B-9695-F059-A3D58BB2F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725BF-0288-6F4A-A219-6701D51B3B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9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41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">
            <a:extLst>
              <a:ext uri="{FF2B5EF4-FFF2-40B4-BE49-F238E27FC236}">
                <a16:creationId xmlns:a16="http://schemas.microsoft.com/office/drawing/2014/main" id="{4A24CFA9-7145-BC42-8593-3CAFB7325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6000" y="0"/>
            <a:ext cx="270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lnSpc>
                <a:spcPct val="100000"/>
              </a:lnSpc>
              <a:defRPr sz="7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noProof="0"/>
          </a:p>
        </p:txBody>
      </p:sp>
      <p:sp>
        <p:nvSpPr>
          <p:cNvPr id="9" name="Headline">
            <a:extLst>
              <a:ext uri="{FF2B5EF4-FFF2-40B4-BE49-F238E27FC236}">
                <a16:creationId xmlns:a16="http://schemas.microsoft.com/office/drawing/2014/main" id="{98F0A0B7-0083-5547-839A-621DC72FB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C7CADC19-F8E5-CA42-8A53-453935722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622154"/>
            <a:ext cx="11112000" cy="46960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US" noProof="0"/>
              <a:t>Second</a:t>
            </a:r>
            <a:r>
              <a:rPr lang="en-GB"/>
              <a:t>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</a:t>
            </a:r>
            <a:r>
              <a:rPr lang="en-US" noProof="0"/>
              <a:t>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8A86518-0E1D-4C25-8FD9-C1E0E8586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/>
              <a:t>2022</a:t>
            </a:r>
            <a:r>
              <a:rPr lang="en-GB"/>
              <a:t> Landor &amp; </a:t>
            </a:r>
            <a:r>
              <a:rPr lang="en-US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8" name="Slide Number Placeholder 40">
            <a:extLst>
              <a:ext uri="{FF2B5EF4-FFF2-40B4-BE49-F238E27FC236}">
                <a16:creationId xmlns:a16="http://schemas.microsoft.com/office/drawing/2014/main" id="{A626ABB5-7D48-4381-9C49-339A363DF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7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2" r:id="rId1"/>
    <p:sldLayoutId id="2147484223" r:id="rId2"/>
    <p:sldLayoutId id="2147484224" r:id="rId3"/>
    <p:sldLayoutId id="2147484225" r:id="rId4"/>
    <p:sldLayoutId id="2147484226" r:id="rId5"/>
    <p:sldLayoutId id="2147484227" r:id="rId6"/>
    <p:sldLayoutId id="2147484228" r:id="rId7"/>
    <p:sldLayoutId id="2147484229" r:id="rId8"/>
    <p:sldLayoutId id="2147484230" r:id="rId9"/>
    <p:sldLayoutId id="2147484231" r:id="rId10"/>
    <p:sldLayoutId id="2147484232" r:id="rId11"/>
    <p:sldLayoutId id="2147484233" r:id="rId12"/>
    <p:sldLayoutId id="2147484234" r:id="rId13"/>
    <p:sldLayoutId id="2147484235" r:id="rId14"/>
    <p:sldLayoutId id="2147484236" r:id="rId15"/>
    <p:sldLayoutId id="2147484237" r:id="rId16"/>
    <p:sldLayoutId id="2147484238" r:id="rId17"/>
    <p:sldLayoutId id="2147484239" r:id="rId18"/>
    <p:sldLayoutId id="2147484240" r:id="rId19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806846" rtl="0" eaLnBrk="1" latinLnBrk="0" hangingPunct="1">
        <a:lnSpc>
          <a:spcPct val="80000"/>
        </a:lnSpc>
        <a:spcBef>
          <a:spcPct val="0"/>
        </a:spcBef>
        <a:buNone/>
        <a:defRPr lang="en-US" sz="3600" b="0" i="0" kern="1200" cap="none" baseline="0" noProof="0" dirty="0">
          <a:solidFill>
            <a:schemeClr val="tx1"/>
          </a:solidFill>
          <a:latin typeface="DM Serif Display" pitchFamily="2" charset="0"/>
          <a:ea typeface="Open Sans" panose="020B0606030504020204" pitchFamily="34" charset="0"/>
          <a:cs typeface="Times New Roman" panose="02020603050405020304" pitchFamily="18" charset="0"/>
        </a:defRPr>
      </a:lvl1pPr>
    </p:titleStyle>
    <p:bodyStyle>
      <a:lvl1pPr marL="27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4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1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08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lang="en-US" sz="1800" b="0" i="0" kern="1200" baseline="0" dirty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35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0000" indent="-18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charset="0"/>
        <a:buChar char="•"/>
        <a:defRPr sz="15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6pPr>
      <a:lvl7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0" i="1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7pPr>
      <a:lvl8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1" i="0" kern="1200" cap="all" spc="3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8pPr>
      <a:lvl9pPr marL="0" indent="0" algn="l" defTabSz="806846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Arial" charset="0"/>
        <a:buNone/>
        <a:defRPr sz="1200" b="1" i="0" kern="1200" cap="all" spc="50" baseline="0">
          <a:solidFill>
            <a:schemeClr val="tx1"/>
          </a:solidFill>
          <a:latin typeface="+mn-lt"/>
          <a:ea typeface="Georgia" charset="0"/>
          <a:cs typeface="Georgia" charset="0"/>
        </a:defRPr>
      </a:lvl9pPr>
    </p:bodyStyle>
    <p:otherStyle>
      <a:defPPr>
        <a:defRPr lang="en-US"/>
      </a:defPPr>
      <a:lvl1pPr marL="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1pPr>
      <a:lvl2pPr marL="40342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2pPr>
      <a:lvl3pPr marL="80684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3pPr>
      <a:lvl4pPr marL="121027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4pPr>
      <a:lvl5pPr marL="161369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5pPr>
      <a:lvl6pPr marL="201711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6pPr>
      <a:lvl7pPr marL="2420539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7pPr>
      <a:lvl8pPr marL="282396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322738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>
          <p15:clr>
            <a:srgbClr val="A4A3A4"/>
          </p15:clr>
        </p15:guide>
        <p15:guide id="2" pos="7340">
          <p15:clr>
            <a:srgbClr val="A4A3A4"/>
          </p15:clr>
        </p15:guide>
        <p15:guide id="4" orient="horz" pos="340">
          <p15:clr>
            <a:srgbClr val="A4A3A4"/>
          </p15:clr>
        </p15:guide>
        <p15:guide id="5" orient="horz" pos="3980">
          <p15:clr>
            <a:srgbClr val="A4A3A4"/>
          </p15:clr>
        </p15:guide>
        <p15:guide id="6" orient="horz" pos="3748">
          <p15:clr>
            <a:srgbClr val="A4A3A4"/>
          </p15:clr>
        </p15:guide>
        <p15:guide id="7" orient="horz">
          <p15:clr>
            <a:srgbClr val="5ACBF0"/>
          </p15:clr>
        </p15:guide>
        <p15:guide id="8" orient="horz" pos="4320">
          <p15:clr>
            <a:srgbClr val="5ACBF0"/>
          </p15:clr>
        </p15:guide>
        <p15:guide id="10" pos="7680">
          <p15:clr>
            <a:srgbClr val="5ACBF0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">
            <a:extLst>
              <a:ext uri="{FF2B5EF4-FFF2-40B4-BE49-F238E27FC236}">
                <a16:creationId xmlns:a16="http://schemas.microsoft.com/office/drawing/2014/main" id="{6A60B251-23AC-804B-95A9-787682066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8" name="Footer ">
            <a:extLst>
              <a:ext uri="{FF2B5EF4-FFF2-40B4-BE49-F238E27FC236}">
                <a16:creationId xmlns:a16="http://schemas.microsoft.com/office/drawing/2014/main" id="{A70FCE84-C9B6-CB48-A9B7-B8F22C0E6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C7CADC19-F8E5-CA42-8A53-453935722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622154"/>
            <a:ext cx="11112000" cy="46960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noProof="0"/>
              <a:t>Second</a:t>
            </a:r>
            <a:r>
              <a:rPr lang="en-US"/>
              <a:t>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</a:t>
            </a:r>
            <a:r>
              <a:rPr lang="en-US" noProof="0"/>
              <a:t>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Headline">
            <a:extLst>
              <a:ext uri="{FF2B5EF4-FFF2-40B4-BE49-F238E27FC236}">
                <a16:creationId xmlns:a16="http://schemas.microsoft.com/office/drawing/2014/main" id="{98F0A0B7-0083-5547-839A-621DC72FB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6" name="Date ">
            <a:extLst>
              <a:ext uri="{FF2B5EF4-FFF2-40B4-BE49-F238E27FC236}">
                <a16:creationId xmlns:a16="http://schemas.microsoft.com/office/drawing/2014/main" id="{4A24CFA9-7145-BC42-8593-3CAFB7325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250" y="0"/>
            <a:ext cx="2700000" cy="5397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lnSpc>
                <a:spcPct val="100000"/>
              </a:lnSpc>
              <a:defRPr lang="en-US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46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4" r:id="rId1"/>
    <p:sldLayoutId id="2147484245" r:id="rId2"/>
    <p:sldLayoutId id="2147484246" r:id="rId3"/>
    <p:sldLayoutId id="2147484247" r:id="rId4"/>
    <p:sldLayoutId id="2147484248" r:id="rId5"/>
    <p:sldLayoutId id="2147484249" r:id="rId6"/>
    <p:sldLayoutId id="2147484250" r:id="rId7"/>
    <p:sldLayoutId id="2147484251" r:id="rId8"/>
    <p:sldLayoutId id="2147484252" r:id="rId9"/>
    <p:sldLayoutId id="2147484253" r:id="rId10"/>
    <p:sldLayoutId id="2147484254" r:id="rId11"/>
    <p:sldLayoutId id="2147484255" r:id="rId12"/>
    <p:sldLayoutId id="2147484256" r:id="rId13"/>
    <p:sldLayoutId id="2147484257" r:id="rId14"/>
    <p:sldLayoutId id="2147484258" r:id="rId15"/>
    <p:sldLayoutId id="2147484259" r:id="rId16"/>
    <p:sldLayoutId id="2147484260" r:id="rId17"/>
    <p:sldLayoutId id="2147484261" r:id="rId18"/>
    <p:sldLayoutId id="2147484262" r:id="rId19"/>
    <p:sldLayoutId id="2147484263" r:id="rId20"/>
    <p:sldLayoutId id="2147484264" r:id="rId21"/>
    <p:sldLayoutId id="2147484265" r:id="rId22"/>
    <p:sldLayoutId id="2147484266" r:id="rId23"/>
    <p:sldLayoutId id="2147484267" r:id="rId24"/>
    <p:sldLayoutId id="2147484268" r:id="rId25"/>
    <p:sldLayoutId id="2147484269" r:id="rId26"/>
    <p:sldLayoutId id="2147484270" r:id="rId27"/>
    <p:sldLayoutId id="2147484271" r:id="rId28"/>
    <p:sldLayoutId id="2147484272" r:id="rId29"/>
    <p:sldLayoutId id="2147484273" r:id="rId30"/>
    <p:sldLayoutId id="2147484274" r:id="rId31"/>
    <p:sldLayoutId id="2147484275" r:id="rId32"/>
    <p:sldLayoutId id="2147484276" r:id="rId33"/>
    <p:sldLayoutId id="2147484277" r:id="rId34"/>
    <p:sldLayoutId id="2147484278" r:id="rId35"/>
    <p:sldLayoutId id="2147484279" r:id="rId36"/>
    <p:sldLayoutId id="2147484280" r:id="rId37"/>
    <p:sldLayoutId id="2147484281" r:id="rId38"/>
    <p:sldLayoutId id="2147484282" r:id="rId39"/>
    <p:sldLayoutId id="2147484283" r:id="rId40"/>
    <p:sldLayoutId id="2147484284" r:id="rId41"/>
    <p:sldLayoutId id="2147484285" r:id="rId42"/>
    <p:sldLayoutId id="2147484286" r:id="rId43"/>
    <p:sldLayoutId id="2147484287" r:id="rId44"/>
    <p:sldLayoutId id="2147484288" r:id="rId45"/>
    <p:sldLayoutId id="2147484289" r:id="rId46"/>
    <p:sldLayoutId id="2147484290" r:id="rId47"/>
    <p:sldLayoutId id="2147484291" r:id="rId4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806846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cap="none" baseline="0" noProof="0" dirty="0">
          <a:solidFill>
            <a:schemeClr val="tx1"/>
          </a:solidFill>
          <a:latin typeface="DM Serif Display" pitchFamily="2" charset="0"/>
          <a:ea typeface="Open Sans" panose="020B0606030504020204" pitchFamily="34" charset="0"/>
          <a:cs typeface="Times New Roman" panose="02020603050405020304" pitchFamily="18" charset="0"/>
        </a:defRPr>
      </a:lvl1pPr>
    </p:titleStyle>
    <p:bodyStyle>
      <a:lvl1pPr marL="27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54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81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08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lang="en-US" sz="1800" b="0" i="0" kern="1200" baseline="0" dirty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135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180000" indent="-18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charset="0"/>
        <a:buChar char="•"/>
        <a:defRPr sz="15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6pPr>
      <a:lvl7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0" i="1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7pPr>
      <a:lvl8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1" i="0" kern="1200" cap="all" spc="3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8pPr>
      <a:lvl9pPr marL="0" indent="0" algn="l" defTabSz="806846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Arial" charset="0"/>
        <a:buNone/>
        <a:defRPr sz="1200" b="1" i="0" kern="1200" cap="all" spc="50" baseline="0">
          <a:solidFill>
            <a:schemeClr val="tx1"/>
          </a:solidFill>
          <a:latin typeface="+mn-lt"/>
          <a:ea typeface="Georgia" charset="0"/>
          <a:cs typeface="Georgia" charset="0"/>
        </a:defRPr>
      </a:lvl9pPr>
    </p:bodyStyle>
    <p:otherStyle>
      <a:defPPr>
        <a:defRPr lang="en-US"/>
      </a:defPPr>
      <a:lvl1pPr marL="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1pPr>
      <a:lvl2pPr marL="40342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2pPr>
      <a:lvl3pPr marL="80684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3pPr>
      <a:lvl4pPr marL="121027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4pPr>
      <a:lvl5pPr marL="161369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5pPr>
      <a:lvl6pPr marL="201711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6pPr>
      <a:lvl7pPr marL="2420539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7pPr>
      <a:lvl8pPr marL="282396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322738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>
          <p15:clr>
            <a:srgbClr val="A4A3A4"/>
          </p15:clr>
        </p15:guide>
        <p15:guide id="2" pos="7340">
          <p15:clr>
            <a:srgbClr val="A4A3A4"/>
          </p15:clr>
        </p15:guide>
        <p15:guide id="4" orient="horz" pos="340">
          <p15:clr>
            <a:srgbClr val="A4A3A4"/>
          </p15:clr>
        </p15:guide>
        <p15:guide id="5" orient="horz" pos="3980">
          <p15:clr>
            <a:srgbClr val="A4A3A4"/>
          </p15:clr>
        </p15:guide>
        <p15:guide id="7" orient="horz">
          <p15:clr>
            <a:srgbClr val="5ACBF0"/>
          </p15:clr>
        </p15:guide>
        <p15:guide id="8" orient="horz" pos="4320">
          <p15:clr>
            <a:srgbClr val="5ACBF0"/>
          </p15:clr>
        </p15:guide>
        <p15:guide id="9">
          <p15:clr>
            <a:srgbClr val="5ACBF0"/>
          </p15:clr>
        </p15:guide>
        <p15:guide id="10" pos="7680">
          <p15:clr>
            <a:srgbClr val="5ACBF0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">
            <a:extLst>
              <a:ext uri="{FF2B5EF4-FFF2-40B4-BE49-F238E27FC236}">
                <a16:creationId xmlns:a16="http://schemas.microsoft.com/office/drawing/2014/main" id="{6A60B251-23AC-804B-95A9-787682066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8" name="Footer ">
            <a:extLst>
              <a:ext uri="{FF2B5EF4-FFF2-40B4-BE49-F238E27FC236}">
                <a16:creationId xmlns:a16="http://schemas.microsoft.com/office/drawing/2014/main" id="{A70FCE84-C9B6-CB48-A9B7-B8F22C0E6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C7CADC19-F8E5-CA42-8A53-453935722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622154"/>
            <a:ext cx="11112000" cy="46960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noProof="0"/>
              <a:t>Second</a:t>
            </a:r>
            <a:r>
              <a:rPr lang="en-US"/>
              <a:t>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</a:t>
            </a:r>
            <a:r>
              <a:rPr lang="en-US" noProof="0"/>
              <a:t>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Headline">
            <a:extLst>
              <a:ext uri="{FF2B5EF4-FFF2-40B4-BE49-F238E27FC236}">
                <a16:creationId xmlns:a16="http://schemas.microsoft.com/office/drawing/2014/main" id="{98F0A0B7-0083-5547-839A-621DC72FB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6" name="Date ">
            <a:extLst>
              <a:ext uri="{FF2B5EF4-FFF2-40B4-BE49-F238E27FC236}">
                <a16:creationId xmlns:a16="http://schemas.microsoft.com/office/drawing/2014/main" id="{4A24CFA9-7145-BC42-8593-3CAFB7325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250" y="0"/>
            <a:ext cx="2700000" cy="5397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lnSpc>
                <a:spcPct val="100000"/>
              </a:lnSpc>
              <a:defRPr lang="en-US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11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4" r:id="rId1"/>
    <p:sldLayoutId id="2147484295" r:id="rId2"/>
    <p:sldLayoutId id="2147484296" r:id="rId3"/>
    <p:sldLayoutId id="2147484297" r:id="rId4"/>
    <p:sldLayoutId id="2147484298" r:id="rId5"/>
    <p:sldLayoutId id="2147484299" r:id="rId6"/>
    <p:sldLayoutId id="2147484300" r:id="rId7"/>
    <p:sldLayoutId id="2147484301" r:id="rId8"/>
    <p:sldLayoutId id="2147484302" r:id="rId9"/>
    <p:sldLayoutId id="2147484303" r:id="rId10"/>
    <p:sldLayoutId id="2147484304" r:id="rId11"/>
    <p:sldLayoutId id="2147484305" r:id="rId12"/>
    <p:sldLayoutId id="2147484306" r:id="rId13"/>
    <p:sldLayoutId id="2147484307" r:id="rId14"/>
    <p:sldLayoutId id="2147484308" r:id="rId15"/>
    <p:sldLayoutId id="2147484309" r:id="rId16"/>
    <p:sldLayoutId id="2147484310" r:id="rId17"/>
    <p:sldLayoutId id="2147484311" r:id="rId18"/>
    <p:sldLayoutId id="2147484312" r:id="rId19"/>
    <p:sldLayoutId id="2147484313" r:id="rId20"/>
    <p:sldLayoutId id="2147484314" r:id="rId21"/>
    <p:sldLayoutId id="2147484315" r:id="rId22"/>
    <p:sldLayoutId id="2147484316" r:id="rId23"/>
    <p:sldLayoutId id="2147484317" r:id="rId24"/>
    <p:sldLayoutId id="2147484318" r:id="rId25"/>
    <p:sldLayoutId id="2147484319" r:id="rId26"/>
    <p:sldLayoutId id="2147484320" r:id="rId27"/>
    <p:sldLayoutId id="2147484321" r:id="rId28"/>
    <p:sldLayoutId id="2147484322" r:id="rId29"/>
    <p:sldLayoutId id="2147484323" r:id="rId30"/>
    <p:sldLayoutId id="2147484324" r:id="rId31"/>
    <p:sldLayoutId id="2147484325" r:id="rId32"/>
    <p:sldLayoutId id="2147484326" r:id="rId33"/>
    <p:sldLayoutId id="2147484327" r:id="rId34"/>
    <p:sldLayoutId id="2147484328" r:id="rId35"/>
    <p:sldLayoutId id="2147484329" r:id="rId36"/>
    <p:sldLayoutId id="2147484330" r:id="rId37"/>
    <p:sldLayoutId id="2147484331" r:id="rId38"/>
    <p:sldLayoutId id="2147484332" r:id="rId39"/>
    <p:sldLayoutId id="2147484333" r:id="rId40"/>
    <p:sldLayoutId id="2147484334" r:id="rId41"/>
    <p:sldLayoutId id="2147484335" r:id="rId42"/>
    <p:sldLayoutId id="2147484336" r:id="rId43"/>
    <p:sldLayoutId id="2147484337" r:id="rId44"/>
    <p:sldLayoutId id="2147484338" r:id="rId45"/>
    <p:sldLayoutId id="2147484339" r:id="rId46"/>
    <p:sldLayoutId id="2147484340" r:id="rId47"/>
    <p:sldLayoutId id="2147484341" r:id="rId48"/>
    <p:sldLayoutId id="2147484342" r:id="rId49"/>
    <p:sldLayoutId id="2147484343" r:id="rId50"/>
    <p:sldLayoutId id="2147484344" r:id="rId5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806846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cap="none" baseline="0" noProof="0" dirty="0">
          <a:solidFill>
            <a:schemeClr val="tx1"/>
          </a:solidFill>
          <a:latin typeface="DM Serif Display" pitchFamily="2" charset="0"/>
          <a:ea typeface="Open Sans" panose="020B0606030504020204" pitchFamily="34" charset="0"/>
          <a:cs typeface="Times New Roman" panose="02020603050405020304" pitchFamily="18" charset="0"/>
        </a:defRPr>
      </a:lvl1pPr>
    </p:titleStyle>
    <p:bodyStyle>
      <a:lvl1pPr marL="27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54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81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08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lang="en-US" sz="1800" b="0" i="0" kern="1200" baseline="0" dirty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135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180000" indent="-18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charset="0"/>
        <a:buChar char="•"/>
        <a:defRPr sz="15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6pPr>
      <a:lvl7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0" i="1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7pPr>
      <a:lvl8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1" i="0" kern="1200" cap="all" spc="3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8pPr>
      <a:lvl9pPr marL="0" indent="0" algn="l" defTabSz="806846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Arial" charset="0"/>
        <a:buNone/>
        <a:defRPr sz="1200" b="1" i="0" kern="1200" cap="all" spc="50" baseline="0">
          <a:solidFill>
            <a:schemeClr val="tx1"/>
          </a:solidFill>
          <a:latin typeface="+mn-lt"/>
          <a:ea typeface="Georgia" charset="0"/>
          <a:cs typeface="Georgia" charset="0"/>
        </a:defRPr>
      </a:lvl9pPr>
    </p:bodyStyle>
    <p:otherStyle>
      <a:defPPr>
        <a:defRPr lang="en-US"/>
      </a:defPPr>
      <a:lvl1pPr marL="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1pPr>
      <a:lvl2pPr marL="40342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2pPr>
      <a:lvl3pPr marL="80684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3pPr>
      <a:lvl4pPr marL="121027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4pPr>
      <a:lvl5pPr marL="161369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5pPr>
      <a:lvl6pPr marL="201711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6pPr>
      <a:lvl7pPr marL="2420539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7pPr>
      <a:lvl8pPr marL="282396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322738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>
          <p15:clr>
            <a:srgbClr val="A4A3A4"/>
          </p15:clr>
        </p15:guide>
        <p15:guide id="2" pos="7340">
          <p15:clr>
            <a:srgbClr val="A4A3A4"/>
          </p15:clr>
        </p15:guide>
        <p15:guide id="4" orient="horz" pos="340">
          <p15:clr>
            <a:srgbClr val="A4A3A4"/>
          </p15:clr>
        </p15:guide>
        <p15:guide id="5" orient="horz" pos="3980">
          <p15:clr>
            <a:srgbClr val="A4A3A4"/>
          </p15:clr>
        </p15:guide>
        <p15:guide id="7" orient="horz">
          <p15:clr>
            <a:srgbClr val="5ACBF0"/>
          </p15:clr>
        </p15:guide>
        <p15:guide id="8" orient="horz" pos="4320">
          <p15:clr>
            <a:srgbClr val="5ACBF0"/>
          </p15:clr>
        </p15:guide>
        <p15:guide id="9">
          <p15:clr>
            <a:srgbClr val="5ACBF0"/>
          </p15:clr>
        </p15:guide>
        <p15:guide id="10" pos="7680">
          <p15:clr>
            <a:srgbClr val="5ACBF0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">
            <a:extLst>
              <a:ext uri="{FF2B5EF4-FFF2-40B4-BE49-F238E27FC236}">
                <a16:creationId xmlns:a16="http://schemas.microsoft.com/office/drawing/2014/main" id="{6A60B251-23AC-804B-95A9-787682066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8" name="Footer ">
            <a:extLst>
              <a:ext uri="{FF2B5EF4-FFF2-40B4-BE49-F238E27FC236}">
                <a16:creationId xmlns:a16="http://schemas.microsoft.com/office/drawing/2014/main" id="{A70FCE84-C9B6-CB48-A9B7-B8F22C0E6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Areserved.</a:t>
            </a: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C7CADC19-F8E5-CA42-8A53-453935722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622154"/>
            <a:ext cx="11112000" cy="46960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noProof="0"/>
              <a:t>Second</a:t>
            </a:r>
            <a:r>
              <a:rPr lang="en-US"/>
              <a:t>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</a:t>
            </a:r>
            <a:r>
              <a:rPr lang="en-US" noProof="0"/>
              <a:t>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Headline">
            <a:extLst>
              <a:ext uri="{FF2B5EF4-FFF2-40B4-BE49-F238E27FC236}">
                <a16:creationId xmlns:a16="http://schemas.microsoft.com/office/drawing/2014/main" id="{98F0A0B7-0083-5547-839A-621DC72FB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6" name="Date ">
            <a:extLst>
              <a:ext uri="{FF2B5EF4-FFF2-40B4-BE49-F238E27FC236}">
                <a16:creationId xmlns:a16="http://schemas.microsoft.com/office/drawing/2014/main" id="{4A24CFA9-7145-BC42-8593-3CAFB7325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250" y="0"/>
            <a:ext cx="2700000" cy="5397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lnSpc>
                <a:spcPct val="100000"/>
              </a:lnSpc>
              <a:defRPr lang="en-US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78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7" r:id="rId1"/>
    <p:sldLayoutId id="2147484348" r:id="rId2"/>
    <p:sldLayoutId id="2147484349" r:id="rId3"/>
    <p:sldLayoutId id="2147484350" r:id="rId4"/>
    <p:sldLayoutId id="2147484351" r:id="rId5"/>
    <p:sldLayoutId id="2147484352" r:id="rId6"/>
    <p:sldLayoutId id="2147484353" r:id="rId7"/>
    <p:sldLayoutId id="2147484354" r:id="rId8"/>
    <p:sldLayoutId id="2147484355" r:id="rId9"/>
    <p:sldLayoutId id="2147484356" r:id="rId10"/>
    <p:sldLayoutId id="2147484357" r:id="rId11"/>
    <p:sldLayoutId id="2147484358" r:id="rId12"/>
    <p:sldLayoutId id="2147484359" r:id="rId13"/>
    <p:sldLayoutId id="2147484360" r:id="rId14"/>
    <p:sldLayoutId id="2147484361" r:id="rId15"/>
    <p:sldLayoutId id="2147484362" r:id="rId16"/>
    <p:sldLayoutId id="2147484363" r:id="rId17"/>
    <p:sldLayoutId id="2147484364" r:id="rId18"/>
    <p:sldLayoutId id="2147484365" r:id="rId19"/>
    <p:sldLayoutId id="2147484366" r:id="rId20"/>
    <p:sldLayoutId id="2147484367" r:id="rId21"/>
    <p:sldLayoutId id="2147484368" r:id="rId22"/>
    <p:sldLayoutId id="2147484369" r:id="rId23"/>
    <p:sldLayoutId id="2147484370" r:id="rId24"/>
    <p:sldLayoutId id="2147484371" r:id="rId25"/>
    <p:sldLayoutId id="2147484372" r:id="rId26"/>
    <p:sldLayoutId id="2147484373" r:id="rId27"/>
    <p:sldLayoutId id="2147484374" r:id="rId28"/>
    <p:sldLayoutId id="2147484375" r:id="rId29"/>
    <p:sldLayoutId id="2147484376" r:id="rId30"/>
    <p:sldLayoutId id="2147484377" r:id="rId31"/>
    <p:sldLayoutId id="2147484378" r:id="rId32"/>
    <p:sldLayoutId id="2147484379" r:id="rId33"/>
    <p:sldLayoutId id="2147484380" r:id="rId34"/>
    <p:sldLayoutId id="2147484381" r:id="rId35"/>
    <p:sldLayoutId id="2147484382" r:id="rId36"/>
    <p:sldLayoutId id="2147484383" r:id="rId37"/>
    <p:sldLayoutId id="2147484384" r:id="rId38"/>
    <p:sldLayoutId id="2147484385" r:id="rId39"/>
    <p:sldLayoutId id="2147484386" r:id="rId40"/>
    <p:sldLayoutId id="2147484387" r:id="rId41"/>
    <p:sldLayoutId id="2147484388" r:id="rId42"/>
    <p:sldLayoutId id="2147484389" r:id="rId43"/>
    <p:sldLayoutId id="2147484390" r:id="rId44"/>
    <p:sldLayoutId id="2147484391" r:id="rId45"/>
    <p:sldLayoutId id="2147484392" r:id="rId46"/>
    <p:sldLayoutId id="2147484393" r:id="rId47"/>
    <p:sldLayoutId id="2147484394" r:id="rId48"/>
    <p:sldLayoutId id="2147484395" r:id="rId49"/>
    <p:sldLayoutId id="2147484396" r:id="rId50"/>
  </p:sldLayoutIdLst>
  <p:hf hdr="0" ftr="0" dt="0"/>
  <p:txStyles>
    <p:titleStyle>
      <a:lvl1pPr algn="l" defTabSz="806846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cap="none" baseline="0" noProof="0" dirty="0">
          <a:solidFill>
            <a:schemeClr val="tx1"/>
          </a:solidFill>
          <a:latin typeface="DM Serif Display" pitchFamily="2" charset="0"/>
          <a:ea typeface="Open Sans" panose="020B0606030504020204" pitchFamily="34" charset="0"/>
          <a:cs typeface="Times New Roman" panose="02020603050405020304" pitchFamily="18" charset="0"/>
        </a:defRPr>
      </a:lvl1pPr>
    </p:titleStyle>
    <p:bodyStyle>
      <a:lvl1pPr marL="27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54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81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08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lang="en-US" sz="1800" b="0" i="0" kern="1200" baseline="0" dirty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135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180000" indent="-18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charset="0"/>
        <a:buChar char="•"/>
        <a:defRPr sz="15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6pPr>
      <a:lvl7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0" i="1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7pPr>
      <a:lvl8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1" i="0" kern="1200" cap="all" spc="3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8pPr>
      <a:lvl9pPr marL="0" indent="0" algn="l" defTabSz="806846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Arial" charset="0"/>
        <a:buNone/>
        <a:defRPr sz="1200" b="1" i="0" kern="1200" cap="all" spc="50" baseline="0">
          <a:solidFill>
            <a:schemeClr val="tx1"/>
          </a:solidFill>
          <a:latin typeface="+mn-lt"/>
          <a:ea typeface="Georgia" charset="0"/>
          <a:cs typeface="Georgia" charset="0"/>
        </a:defRPr>
      </a:lvl9pPr>
    </p:bodyStyle>
    <p:otherStyle>
      <a:defPPr>
        <a:defRPr lang="en-US"/>
      </a:defPPr>
      <a:lvl1pPr marL="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1pPr>
      <a:lvl2pPr marL="40342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2pPr>
      <a:lvl3pPr marL="80684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3pPr>
      <a:lvl4pPr marL="121027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4pPr>
      <a:lvl5pPr marL="161369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5pPr>
      <a:lvl6pPr marL="201711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6pPr>
      <a:lvl7pPr marL="2420539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7pPr>
      <a:lvl8pPr marL="282396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322738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>
          <p15:clr>
            <a:srgbClr val="A4A3A4"/>
          </p15:clr>
        </p15:guide>
        <p15:guide id="2" pos="7340">
          <p15:clr>
            <a:srgbClr val="A4A3A4"/>
          </p15:clr>
        </p15:guide>
        <p15:guide id="4" orient="horz" pos="340">
          <p15:clr>
            <a:srgbClr val="A4A3A4"/>
          </p15:clr>
        </p15:guide>
        <p15:guide id="5" orient="horz" pos="3980">
          <p15:clr>
            <a:srgbClr val="A4A3A4"/>
          </p15:clr>
        </p15:guide>
        <p15:guide id="7" orient="horz">
          <p15:clr>
            <a:srgbClr val="5ACBF0"/>
          </p15:clr>
        </p15:guide>
        <p15:guide id="8" orient="horz" pos="4320">
          <p15:clr>
            <a:srgbClr val="5ACBF0"/>
          </p15:clr>
        </p15:guide>
        <p15:guide id="9">
          <p15:clr>
            <a:srgbClr val="5ACBF0"/>
          </p15:clr>
        </p15:guide>
        <p15:guide id="10" pos="7680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">
            <a:extLst>
              <a:ext uri="{FF2B5EF4-FFF2-40B4-BE49-F238E27FC236}">
                <a16:creationId xmlns:a16="http://schemas.microsoft.com/office/drawing/2014/main" id="{4A24CFA9-7145-BC42-8593-3CAFB7325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6000" y="0"/>
            <a:ext cx="270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lnSpc>
                <a:spcPct val="100000"/>
              </a:lnSpc>
              <a:defRPr sz="7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noProof="0"/>
          </a:p>
        </p:txBody>
      </p:sp>
      <p:sp>
        <p:nvSpPr>
          <p:cNvPr id="9" name="Headline">
            <a:extLst>
              <a:ext uri="{FF2B5EF4-FFF2-40B4-BE49-F238E27FC236}">
                <a16:creationId xmlns:a16="http://schemas.microsoft.com/office/drawing/2014/main" id="{98F0A0B7-0083-5547-839A-621DC72FB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C7CADC19-F8E5-CA42-8A53-453935722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622154"/>
            <a:ext cx="11112000" cy="46960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US" noProof="0"/>
              <a:t>Second</a:t>
            </a:r>
            <a:r>
              <a:rPr lang="en-GB"/>
              <a:t>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</a:t>
            </a:r>
            <a:r>
              <a:rPr lang="en-US" noProof="0"/>
              <a:t>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A70FCE84-C9B6-CB48-A9B7-B8F22C0E6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Copyright © </a:t>
            </a:r>
            <a:r>
              <a:rPr lang="en-US" noProof="0"/>
              <a:t>2021</a:t>
            </a:r>
            <a:r>
              <a:rPr lang="en-GB"/>
              <a:t> Landor &amp; </a:t>
            </a:r>
            <a:r>
              <a:rPr lang="en-US" noProof="0"/>
              <a:t>Fitch</a:t>
            </a:r>
            <a:r>
              <a:rPr lang="en-GB"/>
              <a:t>, a trading division of WPP Brands (UK) Limited (“Landor &amp; Fitch”). All rights are reserved.</a:t>
            </a:r>
            <a:endParaRPr lang="en-US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6A60B251-23AC-804B-95A9-787682066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72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806846" rtl="0" eaLnBrk="1" latinLnBrk="0" hangingPunct="1">
        <a:lnSpc>
          <a:spcPct val="80000"/>
        </a:lnSpc>
        <a:spcBef>
          <a:spcPct val="0"/>
        </a:spcBef>
        <a:buNone/>
        <a:defRPr lang="en-US" sz="3600" b="0" i="0" kern="1200" cap="none" baseline="0" noProof="0" dirty="0">
          <a:solidFill>
            <a:schemeClr val="tx1"/>
          </a:solidFill>
          <a:latin typeface="DM Serif Display" pitchFamily="2" charset="0"/>
          <a:ea typeface="Open Sans" panose="020B0606030504020204" pitchFamily="34" charset="0"/>
          <a:cs typeface="Times New Roman" panose="02020603050405020304" pitchFamily="18" charset="0"/>
        </a:defRPr>
      </a:lvl1pPr>
    </p:titleStyle>
    <p:bodyStyle>
      <a:lvl1pPr marL="27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4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1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08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lang="en-US" sz="1800" b="0" i="0" kern="1200" baseline="0" dirty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35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0000" indent="-18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charset="0"/>
        <a:buChar char="•"/>
        <a:defRPr sz="15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6pPr>
      <a:lvl7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0" i="1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7pPr>
      <a:lvl8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1" i="0" kern="1200" cap="all" spc="3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8pPr>
      <a:lvl9pPr marL="0" indent="0" algn="l" defTabSz="806846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Arial" charset="0"/>
        <a:buNone/>
        <a:defRPr sz="1200" b="1" i="0" kern="1200" cap="all" spc="50" baseline="0">
          <a:solidFill>
            <a:schemeClr val="tx1"/>
          </a:solidFill>
          <a:latin typeface="+mn-lt"/>
          <a:ea typeface="Georgia" charset="0"/>
          <a:cs typeface="Georgia" charset="0"/>
        </a:defRPr>
      </a:lvl9pPr>
    </p:bodyStyle>
    <p:otherStyle>
      <a:defPPr>
        <a:defRPr lang="en-US"/>
      </a:defPPr>
      <a:lvl1pPr marL="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1pPr>
      <a:lvl2pPr marL="40342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2pPr>
      <a:lvl3pPr marL="80684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3pPr>
      <a:lvl4pPr marL="121027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4pPr>
      <a:lvl5pPr marL="161369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5pPr>
      <a:lvl6pPr marL="201711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6pPr>
      <a:lvl7pPr marL="2420539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7pPr>
      <a:lvl8pPr marL="282396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322738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>
          <p15:clr>
            <a:srgbClr val="A4A3A4"/>
          </p15:clr>
        </p15:guide>
        <p15:guide id="2" pos="7340">
          <p15:clr>
            <a:srgbClr val="A4A3A4"/>
          </p15:clr>
        </p15:guide>
        <p15:guide id="4" orient="horz" pos="340">
          <p15:clr>
            <a:srgbClr val="A4A3A4"/>
          </p15:clr>
        </p15:guide>
        <p15:guide id="5" orient="horz" pos="3980">
          <p15:clr>
            <a:srgbClr val="A4A3A4"/>
          </p15:clr>
        </p15:guide>
        <p15:guide id="6" orient="horz" pos="3748">
          <p15:clr>
            <a:srgbClr val="A4A3A4"/>
          </p15:clr>
        </p15:guide>
        <p15:guide id="7" orient="horz">
          <p15:clr>
            <a:srgbClr val="5ACBF0"/>
          </p15:clr>
        </p15:guide>
        <p15:guide id="8" orient="horz" pos="4320">
          <p15:clr>
            <a:srgbClr val="5ACBF0"/>
          </p15:clr>
        </p15:guide>
        <p15:guide id="10" pos="7680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">
            <a:extLst>
              <a:ext uri="{FF2B5EF4-FFF2-40B4-BE49-F238E27FC236}">
                <a16:creationId xmlns:a16="http://schemas.microsoft.com/office/drawing/2014/main" id="{6A60B251-23AC-804B-95A9-787682066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8" name="Footer ">
            <a:extLst>
              <a:ext uri="{FF2B5EF4-FFF2-40B4-BE49-F238E27FC236}">
                <a16:creationId xmlns:a16="http://schemas.microsoft.com/office/drawing/2014/main" id="{A70FCE84-C9B6-CB48-A9B7-B8F22C0E6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C7CADC19-F8E5-CA42-8A53-453935722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622154"/>
            <a:ext cx="11112000" cy="46960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Headline">
            <a:extLst>
              <a:ext uri="{FF2B5EF4-FFF2-40B4-BE49-F238E27FC236}">
                <a16:creationId xmlns:a16="http://schemas.microsoft.com/office/drawing/2014/main" id="{98F0A0B7-0083-5547-839A-621DC72FB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6" name="Date ">
            <a:extLst>
              <a:ext uri="{FF2B5EF4-FFF2-40B4-BE49-F238E27FC236}">
                <a16:creationId xmlns:a16="http://schemas.microsoft.com/office/drawing/2014/main" id="{4A24CFA9-7145-BC42-8593-3CAFB7325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250" y="0"/>
            <a:ext cx="2700000" cy="5397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lnSpc>
                <a:spcPct val="100000"/>
              </a:lnSpc>
              <a:defRPr lang="en-US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03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  <p:sldLayoutId id="2147483721" r:id="rId37"/>
    <p:sldLayoutId id="2147483722" r:id="rId38"/>
    <p:sldLayoutId id="2147483723" r:id="rId39"/>
    <p:sldLayoutId id="2147483724" r:id="rId40"/>
    <p:sldLayoutId id="2147483725" r:id="rId41"/>
    <p:sldLayoutId id="2147483726" r:id="rId42"/>
    <p:sldLayoutId id="2147483727" r:id="rId43"/>
    <p:sldLayoutId id="2147483728" r:id="rId44"/>
    <p:sldLayoutId id="2147483729" r:id="rId45"/>
    <p:sldLayoutId id="2147483730" r:id="rId46"/>
    <p:sldLayoutId id="2147483731" r:id="rId47"/>
    <p:sldLayoutId id="2147483732" r:id="rId48"/>
    <p:sldLayoutId id="2147483733" r:id="rId49"/>
    <p:sldLayoutId id="2147483734" r:id="rId50"/>
    <p:sldLayoutId id="2147483735" r:id="rId51"/>
    <p:sldLayoutId id="2147483736" r:id="rId52"/>
    <p:sldLayoutId id="2147483737" r:id="rId53"/>
    <p:sldLayoutId id="2147483738" r:id="rId54"/>
    <p:sldLayoutId id="2147483739" r:id="rId55"/>
    <p:sldLayoutId id="2147483740" r:id="rId56"/>
    <p:sldLayoutId id="2147483741" r:id="rId57"/>
    <p:sldLayoutId id="2147483742" r:id="rId58"/>
    <p:sldLayoutId id="2147483743" r:id="rId59"/>
    <p:sldLayoutId id="2147483744" r:id="rId60"/>
    <p:sldLayoutId id="2147483747" r:id="rId61"/>
    <p:sldLayoutId id="2147483748" r:id="rId62"/>
    <p:sldLayoutId id="2147483749" r:id="rId63"/>
    <p:sldLayoutId id="2147483750" r:id="rId64"/>
    <p:sldLayoutId id="2147483751" r:id="rId6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806846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cap="none" baseline="0" noProof="0" dirty="0">
          <a:solidFill>
            <a:schemeClr val="tx1"/>
          </a:solidFill>
          <a:latin typeface="DM Serif Display" pitchFamily="2" charset="0"/>
          <a:ea typeface="Open Sans" panose="020B0606030504020204" pitchFamily="34" charset="0"/>
          <a:cs typeface="Times New Roman" panose="02020603050405020304" pitchFamily="18" charset="0"/>
        </a:defRPr>
      </a:lvl1pPr>
    </p:titleStyle>
    <p:bodyStyle>
      <a:lvl1pPr marL="27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54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81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08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lang="en-US" sz="1800" b="0" i="0" kern="1200" baseline="0" dirty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135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180000" indent="-18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charset="0"/>
        <a:buChar char="•"/>
        <a:defRPr sz="15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6pPr>
      <a:lvl7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0" i="1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7pPr>
      <a:lvl8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1" i="0" kern="1200" cap="all" spc="3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8pPr>
      <a:lvl9pPr marL="0" indent="0" algn="l" defTabSz="806846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Arial" charset="0"/>
        <a:buNone/>
        <a:defRPr sz="1200" b="1" i="0" kern="1200" cap="all" spc="50" baseline="0">
          <a:solidFill>
            <a:schemeClr val="tx1"/>
          </a:solidFill>
          <a:latin typeface="+mn-lt"/>
          <a:ea typeface="Georgia" charset="0"/>
          <a:cs typeface="Georgia" charset="0"/>
        </a:defRPr>
      </a:lvl9pPr>
    </p:bodyStyle>
    <p:otherStyle>
      <a:defPPr>
        <a:defRPr lang="en-US"/>
      </a:defPPr>
      <a:lvl1pPr marL="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1pPr>
      <a:lvl2pPr marL="40342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2pPr>
      <a:lvl3pPr marL="80684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3pPr>
      <a:lvl4pPr marL="121027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4pPr>
      <a:lvl5pPr marL="161369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5pPr>
      <a:lvl6pPr marL="201711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6pPr>
      <a:lvl7pPr marL="2420539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7pPr>
      <a:lvl8pPr marL="282396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322738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>
          <p15:clr>
            <a:srgbClr val="A4A3A4"/>
          </p15:clr>
        </p15:guide>
        <p15:guide id="2" pos="7340">
          <p15:clr>
            <a:srgbClr val="A4A3A4"/>
          </p15:clr>
        </p15:guide>
        <p15:guide id="4" orient="horz" pos="340">
          <p15:clr>
            <a:srgbClr val="A4A3A4"/>
          </p15:clr>
        </p15:guide>
        <p15:guide id="5" orient="horz" pos="3980">
          <p15:clr>
            <a:srgbClr val="A4A3A4"/>
          </p15:clr>
        </p15:guide>
        <p15:guide id="7" orient="horz">
          <p15:clr>
            <a:srgbClr val="5ACBF0"/>
          </p15:clr>
        </p15:guide>
        <p15:guide id="8" orient="horz" pos="4320">
          <p15:clr>
            <a:srgbClr val="5ACBF0"/>
          </p15:clr>
        </p15:guide>
        <p15:guide id="9">
          <p15:clr>
            <a:srgbClr val="5ACBF0"/>
          </p15:clr>
        </p15:guide>
        <p15:guide id="10" pos="7680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">
            <a:extLst>
              <a:ext uri="{FF2B5EF4-FFF2-40B4-BE49-F238E27FC236}">
                <a16:creationId xmlns:a16="http://schemas.microsoft.com/office/drawing/2014/main" id="{6A60B251-23AC-804B-95A9-787682066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8" name="Footer ">
            <a:extLst>
              <a:ext uri="{FF2B5EF4-FFF2-40B4-BE49-F238E27FC236}">
                <a16:creationId xmlns:a16="http://schemas.microsoft.com/office/drawing/2014/main" id="{A70FCE84-C9B6-CB48-A9B7-B8F22C0E6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C7CADC19-F8E5-CA42-8A53-453935722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622154"/>
            <a:ext cx="11112000" cy="46960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Headline">
            <a:extLst>
              <a:ext uri="{FF2B5EF4-FFF2-40B4-BE49-F238E27FC236}">
                <a16:creationId xmlns:a16="http://schemas.microsoft.com/office/drawing/2014/main" id="{98F0A0B7-0083-5547-839A-621DC72FB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6" name="Date ">
            <a:extLst>
              <a:ext uri="{FF2B5EF4-FFF2-40B4-BE49-F238E27FC236}">
                <a16:creationId xmlns:a16="http://schemas.microsoft.com/office/drawing/2014/main" id="{4A24CFA9-7145-BC42-8593-3CAFB7325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250" y="0"/>
            <a:ext cx="2700000" cy="5397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lnSpc>
                <a:spcPct val="100000"/>
              </a:lnSpc>
              <a:defRPr lang="en-US" sz="700" b="0" i="0" kern="1200" dirty="0">
                <a:solidFill>
                  <a:schemeClr val="tx1">
                    <a:alpha val="50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794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  <p:sldLayoutId id="2147483780" r:id="rId27"/>
    <p:sldLayoutId id="2147483781" r:id="rId28"/>
    <p:sldLayoutId id="2147483782" r:id="rId29"/>
    <p:sldLayoutId id="2147483783" r:id="rId30"/>
    <p:sldLayoutId id="2147483784" r:id="rId31"/>
    <p:sldLayoutId id="2147483785" r:id="rId32"/>
    <p:sldLayoutId id="2147483786" r:id="rId33"/>
    <p:sldLayoutId id="2147483787" r:id="rId34"/>
    <p:sldLayoutId id="2147483788" r:id="rId35"/>
    <p:sldLayoutId id="2147483789" r:id="rId36"/>
    <p:sldLayoutId id="2147483790" r:id="rId37"/>
    <p:sldLayoutId id="2147483791" r:id="rId38"/>
    <p:sldLayoutId id="2147483792" r:id="rId39"/>
    <p:sldLayoutId id="2147483793" r:id="rId40"/>
    <p:sldLayoutId id="2147483794" r:id="rId41"/>
    <p:sldLayoutId id="2147483795" r:id="rId42"/>
    <p:sldLayoutId id="2147483796" r:id="rId43"/>
    <p:sldLayoutId id="2147483797" r:id="rId44"/>
    <p:sldLayoutId id="2147483798" r:id="rId45"/>
    <p:sldLayoutId id="2147483799" r:id="rId46"/>
    <p:sldLayoutId id="2147483800" r:id="rId4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806846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cap="none" baseline="0" noProof="0" dirty="0">
          <a:solidFill>
            <a:schemeClr val="tx1"/>
          </a:solidFill>
          <a:latin typeface="DM Serif Display" pitchFamily="2" charset="0"/>
          <a:ea typeface="Open Sans ExtraBold" panose="020B0606030504020204" pitchFamily="34" charset="0"/>
          <a:cs typeface="Times New Roman" panose="02020603050405020304" pitchFamily="18" charset="0"/>
        </a:defRPr>
      </a:lvl1pPr>
    </p:titleStyle>
    <p:bodyStyle>
      <a:lvl1pPr marL="27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54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Open Sans ExtraBold" panose="020B0606030504020204" pitchFamily="34" charset="0"/>
          <a:cs typeface="Open Sans ExtraBold" panose="020B0606030504020204" pitchFamily="34" charset="0"/>
        </a:defRPr>
      </a:lvl2pPr>
      <a:lvl3pPr marL="81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Open Sans ExtraBold" panose="020B0606030504020204" pitchFamily="34" charset="0"/>
          <a:cs typeface="Open Sans ExtraBold" panose="020B0606030504020204" pitchFamily="34" charset="0"/>
        </a:defRPr>
      </a:lvl3pPr>
      <a:lvl4pPr marL="108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lang="en-US" sz="1800" b="0" i="0" kern="1200" baseline="0" dirty="0">
          <a:solidFill>
            <a:schemeClr val="tx1"/>
          </a:solidFill>
          <a:latin typeface="+mn-lt"/>
          <a:ea typeface="Open Sans ExtraBold" panose="020B0606030504020204" pitchFamily="34" charset="0"/>
          <a:cs typeface="Open Sans ExtraBold" panose="020B0606030504020204" pitchFamily="34" charset="0"/>
        </a:defRPr>
      </a:lvl4pPr>
      <a:lvl5pPr marL="135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Open Sans ExtraBold" panose="020B0606030504020204" pitchFamily="34" charset="0"/>
          <a:cs typeface="Open Sans ExtraBold" panose="020B0606030504020204" pitchFamily="34" charset="0"/>
        </a:defRPr>
      </a:lvl5pPr>
      <a:lvl6pPr marL="180000" indent="-18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charset="0"/>
        <a:buChar char="•"/>
        <a:defRPr sz="15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6pPr>
      <a:lvl7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0" i="1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7pPr>
      <a:lvl8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1" i="0" kern="1200" cap="all" spc="3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8pPr>
      <a:lvl9pPr marL="0" indent="0" algn="l" defTabSz="806846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Arial" charset="0"/>
        <a:buNone/>
        <a:defRPr sz="1200" b="1" i="0" kern="1200" cap="all" spc="50" baseline="0">
          <a:solidFill>
            <a:schemeClr val="tx1"/>
          </a:solidFill>
          <a:latin typeface="+mn-lt"/>
          <a:ea typeface="Georgia" charset="0"/>
          <a:cs typeface="Georgia" charset="0"/>
        </a:defRPr>
      </a:lvl9pPr>
    </p:bodyStyle>
    <p:otherStyle>
      <a:defPPr>
        <a:defRPr lang="en-US"/>
      </a:defPPr>
      <a:lvl1pPr marL="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1pPr>
      <a:lvl2pPr marL="40342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2pPr>
      <a:lvl3pPr marL="80684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3pPr>
      <a:lvl4pPr marL="121027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4pPr>
      <a:lvl5pPr marL="161369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5pPr>
      <a:lvl6pPr marL="201711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6pPr>
      <a:lvl7pPr marL="2420539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7pPr>
      <a:lvl8pPr marL="282396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322738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>
          <p15:clr>
            <a:srgbClr val="A4A3A4"/>
          </p15:clr>
        </p15:guide>
        <p15:guide id="2" pos="7340">
          <p15:clr>
            <a:srgbClr val="A4A3A4"/>
          </p15:clr>
        </p15:guide>
        <p15:guide id="4" orient="horz" pos="340">
          <p15:clr>
            <a:srgbClr val="A4A3A4"/>
          </p15:clr>
        </p15:guide>
        <p15:guide id="5" orient="horz" pos="3980">
          <p15:clr>
            <a:srgbClr val="A4A3A4"/>
          </p15:clr>
        </p15:guide>
        <p15:guide id="7" orient="horz">
          <p15:clr>
            <a:srgbClr val="5ACBF0"/>
          </p15:clr>
        </p15:guide>
        <p15:guide id="8" orient="horz" pos="4320">
          <p15:clr>
            <a:srgbClr val="5ACBF0"/>
          </p15:clr>
        </p15:guide>
        <p15:guide id="9">
          <p15:clr>
            <a:srgbClr val="5ACBF0"/>
          </p15:clr>
        </p15:guide>
        <p15:guide id="10" pos="7680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">
            <a:extLst>
              <a:ext uri="{FF2B5EF4-FFF2-40B4-BE49-F238E27FC236}">
                <a16:creationId xmlns:a16="http://schemas.microsoft.com/office/drawing/2014/main" id="{6A60B251-23AC-804B-95A9-787682066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8" name="Footer ">
            <a:extLst>
              <a:ext uri="{FF2B5EF4-FFF2-40B4-BE49-F238E27FC236}">
                <a16:creationId xmlns:a16="http://schemas.microsoft.com/office/drawing/2014/main" id="{A70FCE84-C9B6-CB48-A9B7-B8F22C0E6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2021 Landor &amp; Fitch, a trading division of WPP Brands (UK) Limited (“Landor &amp; Fitch”). All rights are reserved.</a:t>
            </a: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C7CADC19-F8E5-CA42-8A53-453935722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622154"/>
            <a:ext cx="11112000" cy="46960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Headline">
            <a:extLst>
              <a:ext uri="{FF2B5EF4-FFF2-40B4-BE49-F238E27FC236}">
                <a16:creationId xmlns:a16="http://schemas.microsoft.com/office/drawing/2014/main" id="{98F0A0B7-0083-5547-839A-621DC72FB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6" name="Date ">
            <a:extLst>
              <a:ext uri="{FF2B5EF4-FFF2-40B4-BE49-F238E27FC236}">
                <a16:creationId xmlns:a16="http://schemas.microsoft.com/office/drawing/2014/main" id="{4A24CFA9-7145-BC42-8593-3CAFB7325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250" y="0"/>
            <a:ext cx="2700000" cy="5397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lnSpc>
                <a:spcPct val="100000"/>
              </a:lnSpc>
              <a:defRPr lang="en-US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611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  <p:sldLayoutId id="2147483822" r:id="rId21"/>
    <p:sldLayoutId id="2147483823" r:id="rId2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806846" rtl="0" eaLnBrk="1" latinLnBrk="0" hangingPunct="1">
        <a:lnSpc>
          <a:spcPct val="90000"/>
        </a:lnSpc>
        <a:spcBef>
          <a:spcPct val="0"/>
        </a:spcBef>
        <a:buNone/>
        <a:defRPr lang="en-US" sz="3600" b="1" i="0" kern="1200" cap="none" baseline="0" noProof="0" dirty="0">
          <a:solidFill>
            <a:schemeClr val="tx1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27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54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81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08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lang="en-US" sz="1800" b="0" i="0" kern="1200" baseline="0" dirty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135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180000" indent="-18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charset="0"/>
        <a:buChar char="•"/>
        <a:defRPr sz="15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6pPr>
      <a:lvl7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0" i="1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7pPr>
      <a:lvl8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1" i="0" kern="1200" cap="all" spc="3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8pPr>
      <a:lvl9pPr marL="0" indent="0" algn="l" defTabSz="806846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Arial" charset="0"/>
        <a:buNone/>
        <a:defRPr sz="1200" b="1" i="0" kern="1200" cap="all" spc="50" baseline="0">
          <a:solidFill>
            <a:schemeClr val="tx1"/>
          </a:solidFill>
          <a:latin typeface="+mn-lt"/>
          <a:ea typeface="Georgia" charset="0"/>
          <a:cs typeface="Georgia" charset="0"/>
        </a:defRPr>
      </a:lvl9pPr>
    </p:bodyStyle>
    <p:otherStyle>
      <a:defPPr>
        <a:defRPr lang="en-US"/>
      </a:defPPr>
      <a:lvl1pPr marL="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1pPr>
      <a:lvl2pPr marL="40342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2pPr>
      <a:lvl3pPr marL="80684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3pPr>
      <a:lvl4pPr marL="121027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4pPr>
      <a:lvl5pPr marL="161369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5pPr>
      <a:lvl6pPr marL="201711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6pPr>
      <a:lvl7pPr marL="2420539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7pPr>
      <a:lvl8pPr marL="282396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322738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>
          <p15:clr>
            <a:srgbClr val="A4A3A4"/>
          </p15:clr>
        </p15:guide>
        <p15:guide id="2" pos="7340">
          <p15:clr>
            <a:srgbClr val="A4A3A4"/>
          </p15:clr>
        </p15:guide>
        <p15:guide id="4" orient="horz" pos="340">
          <p15:clr>
            <a:srgbClr val="A4A3A4"/>
          </p15:clr>
        </p15:guide>
        <p15:guide id="5" orient="horz" pos="3980">
          <p15:clr>
            <a:srgbClr val="A4A3A4"/>
          </p15:clr>
        </p15:guide>
        <p15:guide id="7" orient="horz">
          <p15:clr>
            <a:srgbClr val="5ACBF0"/>
          </p15:clr>
        </p15:guide>
        <p15:guide id="8" orient="horz" pos="4320">
          <p15:clr>
            <a:srgbClr val="5ACBF0"/>
          </p15:clr>
        </p15:guide>
        <p15:guide id="9">
          <p15:clr>
            <a:srgbClr val="5ACBF0"/>
          </p15:clr>
        </p15:guide>
        <p15:guide id="10" pos="7680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">
            <a:extLst>
              <a:ext uri="{FF2B5EF4-FFF2-40B4-BE49-F238E27FC236}">
                <a16:creationId xmlns:a16="http://schemas.microsoft.com/office/drawing/2014/main" id="{6A60B251-23AC-804B-95A9-787682066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8" name="Footer ">
            <a:extLst>
              <a:ext uri="{FF2B5EF4-FFF2-40B4-BE49-F238E27FC236}">
                <a16:creationId xmlns:a16="http://schemas.microsoft.com/office/drawing/2014/main" id="{A70FCE84-C9B6-CB48-A9B7-B8F22C0E6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C7CADC19-F8E5-CA42-8A53-453935722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622154"/>
            <a:ext cx="11112000" cy="46960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Headline">
            <a:extLst>
              <a:ext uri="{FF2B5EF4-FFF2-40B4-BE49-F238E27FC236}">
                <a16:creationId xmlns:a16="http://schemas.microsoft.com/office/drawing/2014/main" id="{98F0A0B7-0083-5547-839A-621DC72FB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6" name="Date ">
            <a:extLst>
              <a:ext uri="{FF2B5EF4-FFF2-40B4-BE49-F238E27FC236}">
                <a16:creationId xmlns:a16="http://schemas.microsoft.com/office/drawing/2014/main" id="{4A24CFA9-7145-BC42-8593-3CAFB7325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250" y="0"/>
            <a:ext cx="2700000" cy="5397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lnSpc>
                <a:spcPct val="100000"/>
              </a:lnSpc>
              <a:defRPr lang="en-US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91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  <p:sldLayoutId id="2147483840" r:id="rId16"/>
    <p:sldLayoutId id="2147483841" r:id="rId17"/>
    <p:sldLayoutId id="2147483842" r:id="rId18"/>
    <p:sldLayoutId id="2147483843" r:id="rId19"/>
    <p:sldLayoutId id="2147483844" r:id="rId20"/>
    <p:sldLayoutId id="2147483845" r:id="rId21"/>
    <p:sldLayoutId id="2147483846" r:id="rId22"/>
    <p:sldLayoutId id="2147483847" r:id="rId23"/>
    <p:sldLayoutId id="2147483848" r:id="rId24"/>
    <p:sldLayoutId id="2147483849" r:id="rId25"/>
    <p:sldLayoutId id="2147483850" r:id="rId26"/>
    <p:sldLayoutId id="2147483851" r:id="rId27"/>
    <p:sldLayoutId id="2147483852" r:id="rId28"/>
    <p:sldLayoutId id="2147483853" r:id="rId29"/>
    <p:sldLayoutId id="2147483854" r:id="rId30"/>
    <p:sldLayoutId id="2147483855" r:id="rId31"/>
    <p:sldLayoutId id="2147483856" r:id="rId32"/>
    <p:sldLayoutId id="2147483857" r:id="rId33"/>
    <p:sldLayoutId id="2147483858" r:id="rId34"/>
    <p:sldLayoutId id="2147483859" r:id="rId35"/>
    <p:sldLayoutId id="2147483860" r:id="rId36"/>
    <p:sldLayoutId id="2147483861" r:id="rId37"/>
    <p:sldLayoutId id="2147483862" r:id="rId38"/>
    <p:sldLayoutId id="2147483863" r:id="rId39"/>
    <p:sldLayoutId id="2147483864" r:id="rId40"/>
    <p:sldLayoutId id="2147483865" r:id="rId41"/>
    <p:sldLayoutId id="2147483866" r:id="rId42"/>
    <p:sldLayoutId id="2147483867" r:id="rId43"/>
    <p:sldLayoutId id="2147483868" r:id="rId44"/>
    <p:sldLayoutId id="2147483869" r:id="rId45"/>
    <p:sldLayoutId id="2147483870" r:id="rId46"/>
    <p:sldLayoutId id="2147483871" r:id="rId47"/>
    <p:sldLayoutId id="2147483872" r:id="rId48"/>
    <p:sldLayoutId id="2147483873" r:id="rId49"/>
    <p:sldLayoutId id="2147483874" r:id="rId50"/>
    <p:sldLayoutId id="2147483875" r:id="rId51"/>
    <p:sldLayoutId id="2147483876" r:id="rId52"/>
    <p:sldLayoutId id="2147483877" r:id="rId53"/>
    <p:sldLayoutId id="2147483878" r:id="rId54"/>
    <p:sldLayoutId id="2147483879" r:id="rId55"/>
    <p:sldLayoutId id="2147483880" r:id="rId56"/>
    <p:sldLayoutId id="2147483881" r:id="rId57"/>
    <p:sldLayoutId id="2147483882" r:id="rId58"/>
    <p:sldLayoutId id="2147483896" r:id="rId59"/>
    <p:sldLayoutId id="2147483900" r:id="rId60"/>
    <p:sldLayoutId id="2147483901" r:id="rId61"/>
    <p:sldLayoutId id="2147483902" r:id="rId62"/>
    <p:sldLayoutId id="2147483903" r:id="rId63"/>
    <p:sldLayoutId id="2147484169" r:id="rId6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806846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cap="none" baseline="0" noProof="0" dirty="0">
          <a:solidFill>
            <a:schemeClr val="tx1"/>
          </a:solidFill>
          <a:latin typeface="DM Serif Display" pitchFamily="2" charset="0"/>
          <a:ea typeface="Open Sans" panose="020B0606030504020204" pitchFamily="34" charset="0"/>
          <a:cs typeface="Times New Roman" panose="02020603050405020304" pitchFamily="18" charset="0"/>
        </a:defRPr>
      </a:lvl1pPr>
    </p:titleStyle>
    <p:bodyStyle>
      <a:lvl1pPr marL="27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54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81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08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lang="en-US" sz="1800" b="0" i="0" kern="1200" baseline="0" dirty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135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180000" indent="-18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charset="0"/>
        <a:buChar char="•"/>
        <a:defRPr sz="15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6pPr>
      <a:lvl7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0" i="1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7pPr>
      <a:lvl8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1" i="0" kern="1200" cap="all" spc="3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8pPr>
      <a:lvl9pPr marL="0" indent="0" algn="l" defTabSz="806846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Arial" charset="0"/>
        <a:buNone/>
        <a:defRPr sz="1200" b="1" i="0" kern="1200" cap="all" spc="50" baseline="0">
          <a:solidFill>
            <a:schemeClr val="tx1"/>
          </a:solidFill>
          <a:latin typeface="+mn-lt"/>
          <a:ea typeface="Georgia" charset="0"/>
          <a:cs typeface="Georgia" charset="0"/>
        </a:defRPr>
      </a:lvl9pPr>
    </p:bodyStyle>
    <p:otherStyle>
      <a:defPPr>
        <a:defRPr lang="en-US"/>
      </a:defPPr>
      <a:lvl1pPr marL="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1pPr>
      <a:lvl2pPr marL="40342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2pPr>
      <a:lvl3pPr marL="80684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3pPr>
      <a:lvl4pPr marL="121027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4pPr>
      <a:lvl5pPr marL="161369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5pPr>
      <a:lvl6pPr marL="201711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6pPr>
      <a:lvl7pPr marL="2420539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7pPr>
      <a:lvl8pPr marL="282396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322738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>
          <p15:clr>
            <a:srgbClr val="A4A3A4"/>
          </p15:clr>
        </p15:guide>
        <p15:guide id="2" pos="7340">
          <p15:clr>
            <a:srgbClr val="A4A3A4"/>
          </p15:clr>
        </p15:guide>
        <p15:guide id="4" orient="horz" pos="340">
          <p15:clr>
            <a:srgbClr val="A4A3A4"/>
          </p15:clr>
        </p15:guide>
        <p15:guide id="5" orient="horz" pos="3980">
          <p15:clr>
            <a:srgbClr val="A4A3A4"/>
          </p15:clr>
        </p15:guide>
        <p15:guide id="7" orient="horz">
          <p15:clr>
            <a:srgbClr val="5ACBF0"/>
          </p15:clr>
        </p15:guide>
        <p15:guide id="8" orient="horz" pos="4320">
          <p15:clr>
            <a:srgbClr val="5ACBF0"/>
          </p15:clr>
        </p15:guide>
        <p15:guide id="9">
          <p15:clr>
            <a:srgbClr val="5ACBF0"/>
          </p15:clr>
        </p15:guide>
        <p15:guide id="10" pos="7680">
          <p15:clr>
            <a:srgbClr val="5ACBF0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">
            <a:extLst>
              <a:ext uri="{FF2B5EF4-FFF2-40B4-BE49-F238E27FC236}">
                <a16:creationId xmlns:a16="http://schemas.microsoft.com/office/drawing/2014/main" id="{6A60B251-23AC-804B-95A9-787682066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8" name="Footer ">
            <a:extLst>
              <a:ext uri="{FF2B5EF4-FFF2-40B4-BE49-F238E27FC236}">
                <a16:creationId xmlns:a16="http://schemas.microsoft.com/office/drawing/2014/main" id="{A70FCE84-C9B6-CB48-A9B7-B8F22C0E6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C7CADC19-F8E5-CA42-8A53-453935722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622154"/>
            <a:ext cx="11112000" cy="46960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Headline">
            <a:extLst>
              <a:ext uri="{FF2B5EF4-FFF2-40B4-BE49-F238E27FC236}">
                <a16:creationId xmlns:a16="http://schemas.microsoft.com/office/drawing/2014/main" id="{98F0A0B7-0083-5547-839A-621DC72FB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6" name="Date ">
            <a:extLst>
              <a:ext uri="{FF2B5EF4-FFF2-40B4-BE49-F238E27FC236}">
                <a16:creationId xmlns:a16="http://schemas.microsoft.com/office/drawing/2014/main" id="{4A24CFA9-7145-BC42-8593-3CAFB7325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250" y="0"/>
            <a:ext cx="2700000" cy="5397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lnSpc>
                <a:spcPct val="100000"/>
              </a:lnSpc>
              <a:defRPr lang="en-US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20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  <p:sldLayoutId id="2147484001" r:id="rId17"/>
    <p:sldLayoutId id="2147484002" r:id="rId18"/>
    <p:sldLayoutId id="2147484003" r:id="rId19"/>
    <p:sldLayoutId id="2147484004" r:id="rId20"/>
    <p:sldLayoutId id="2147484005" r:id="rId21"/>
    <p:sldLayoutId id="2147484006" r:id="rId22"/>
    <p:sldLayoutId id="2147484007" r:id="rId23"/>
    <p:sldLayoutId id="2147484008" r:id="rId24"/>
    <p:sldLayoutId id="2147484009" r:id="rId25"/>
    <p:sldLayoutId id="2147484010" r:id="rId26"/>
    <p:sldLayoutId id="2147484011" r:id="rId27"/>
    <p:sldLayoutId id="2147484012" r:id="rId28"/>
    <p:sldLayoutId id="2147484013" r:id="rId29"/>
    <p:sldLayoutId id="2147484014" r:id="rId30"/>
    <p:sldLayoutId id="2147484015" r:id="rId31"/>
    <p:sldLayoutId id="2147484016" r:id="rId32"/>
    <p:sldLayoutId id="2147484017" r:id="rId33"/>
    <p:sldLayoutId id="2147484018" r:id="rId34"/>
    <p:sldLayoutId id="2147484019" r:id="rId35"/>
    <p:sldLayoutId id="2147484020" r:id="rId36"/>
    <p:sldLayoutId id="2147484021" r:id="rId37"/>
    <p:sldLayoutId id="2147484022" r:id="rId38"/>
    <p:sldLayoutId id="2147484023" r:id="rId39"/>
    <p:sldLayoutId id="2147484024" r:id="rId40"/>
    <p:sldLayoutId id="2147484025" r:id="rId41"/>
    <p:sldLayoutId id="2147484026" r:id="rId42"/>
    <p:sldLayoutId id="2147484027" r:id="rId43"/>
    <p:sldLayoutId id="2147484028" r:id="rId44"/>
    <p:sldLayoutId id="2147484029" r:id="rId45"/>
    <p:sldLayoutId id="2147484030" r:id="rId46"/>
    <p:sldLayoutId id="2147484031" r:id="rId47"/>
    <p:sldLayoutId id="2147484032" r:id="rId48"/>
    <p:sldLayoutId id="2147484033" r:id="rId49"/>
    <p:sldLayoutId id="2147484034" r:id="rId50"/>
    <p:sldLayoutId id="2147484035" r:id="rId51"/>
    <p:sldLayoutId id="2147484036" r:id="rId52"/>
    <p:sldLayoutId id="2147484037" r:id="rId53"/>
    <p:sldLayoutId id="2147484038" r:id="rId54"/>
    <p:sldLayoutId id="2147484039" r:id="rId55"/>
    <p:sldLayoutId id="2147484040" r:id="rId56"/>
    <p:sldLayoutId id="2147484041" r:id="rId57"/>
    <p:sldLayoutId id="2147484042" r:id="rId58"/>
    <p:sldLayoutId id="2147484056" r:id="rId59"/>
    <p:sldLayoutId id="2147484060" r:id="rId60"/>
    <p:sldLayoutId id="2147484061" r:id="rId61"/>
    <p:sldLayoutId id="2147484062" r:id="rId62"/>
    <p:sldLayoutId id="2147484063" r:id="rId6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806846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cap="none" baseline="0" noProof="0" dirty="0">
          <a:solidFill>
            <a:schemeClr val="tx1"/>
          </a:solidFill>
          <a:latin typeface="DM Serif Display" pitchFamily="2" charset="0"/>
          <a:ea typeface="Open Sans" panose="020B0606030504020204" pitchFamily="34" charset="0"/>
          <a:cs typeface="Times New Roman" panose="02020603050405020304" pitchFamily="18" charset="0"/>
        </a:defRPr>
      </a:lvl1pPr>
    </p:titleStyle>
    <p:bodyStyle>
      <a:lvl1pPr marL="27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54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81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08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lang="en-US" sz="1800" b="0" i="0" kern="1200" baseline="0" dirty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135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180000" indent="-18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charset="0"/>
        <a:buChar char="•"/>
        <a:defRPr sz="15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6pPr>
      <a:lvl7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0" i="1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7pPr>
      <a:lvl8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1" i="0" kern="1200" cap="all" spc="3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8pPr>
      <a:lvl9pPr marL="0" indent="0" algn="l" defTabSz="806846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Arial" charset="0"/>
        <a:buNone/>
        <a:defRPr sz="1200" b="1" i="0" kern="1200" cap="all" spc="50" baseline="0">
          <a:solidFill>
            <a:schemeClr val="tx1"/>
          </a:solidFill>
          <a:latin typeface="+mn-lt"/>
          <a:ea typeface="Georgia" charset="0"/>
          <a:cs typeface="Georgia" charset="0"/>
        </a:defRPr>
      </a:lvl9pPr>
    </p:bodyStyle>
    <p:otherStyle>
      <a:defPPr>
        <a:defRPr lang="en-US"/>
      </a:defPPr>
      <a:lvl1pPr marL="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1pPr>
      <a:lvl2pPr marL="40342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2pPr>
      <a:lvl3pPr marL="80684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3pPr>
      <a:lvl4pPr marL="121027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4pPr>
      <a:lvl5pPr marL="161369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5pPr>
      <a:lvl6pPr marL="201711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6pPr>
      <a:lvl7pPr marL="2420539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7pPr>
      <a:lvl8pPr marL="282396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322738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>
          <p15:clr>
            <a:srgbClr val="A4A3A4"/>
          </p15:clr>
        </p15:guide>
        <p15:guide id="2" pos="7340">
          <p15:clr>
            <a:srgbClr val="A4A3A4"/>
          </p15:clr>
        </p15:guide>
        <p15:guide id="4" orient="horz" pos="340">
          <p15:clr>
            <a:srgbClr val="A4A3A4"/>
          </p15:clr>
        </p15:guide>
        <p15:guide id="5" orient="horz" pos="3980">
          <p15:clr>
            <a:srgbClr val="A4A3A4"/>
          </p15:clr>
        </p15:guide>
        <p15:guide id="7" orient="horz">
          <p15:clr>
            <a:srgbClr val="5ACBF0"/>
          </p15:clr>
        </p15:guide>
        <p15:guide id="8" orient="horz" pos="4320">
          <p15:clr>
            <a:srgbClr val="5ACBF0"/>
          </p15:clr>
        </p15:guide>
        <p15:guide id="9">
          <p15:clr>
            <a:srgbClr val="5ACBF0"/>
          </p15:clr>
        </p15:guide>
        <p15:guide id="10" pos="7680">
          <p15:clr>
            <a:srgbClr val="5ACBF0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">
            <a:extLst>
              <a:ext uri="{FF2B5EF4-FFF2-40B4-BE49-F238E27FC236}">
                <a16:creationId xmlns:a16="http://schemas.microsoft.com/office/drawing/2014/main" id="{4A24CFA9-7145-BC42-8593-3CAFB7325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6000" y="0"/>
            <a:ext cx="270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lnSpc>
                <a:spcPct val="100000"/>
              </a:lnSpc>
              <a:defRPr sz="7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noProof="0"/>
          </a:p>
        </p:txBody>
      </p:sp>
      <p:sp>
        <p:nvSpPr>
          <p:cNvPr id="9" name="Headline">
            <a:extLst>
              <a:ext uri="{FF2B5EF4-FFF2-40B4-BE49-F238E27FC236}">
                <a16:creationId xmlns:a16="http://schemas.microsoft.com/office/drawing/2014/main" id="{98F0A0B7-0083-5547-839A-621DC72FB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C7CADC19-F8E5-CA42-8A53-453935722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622154"/>
            <a:ext cx="11112000" cy="46960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US" noProof="0"/>
              <a:t>Second</a:t>
            </a:r>
            <a:r>
              <a:rPr lang="en-GB"/>
              <a:t>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</a:t>
            </a:r>
            <a:r>
              <a:rPr lang="en-US" noProof="0"/>
              <a:t>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A70FCE84-C9B6-CB48-A9B7-B8F22C0E6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6A60B251-23AC-804B-95A9-787682066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1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5" r:id="rId1"/>
    <p:sldLayoutId id="2147484146" r:id="rId2"/>
    <p:sldLayoutId id="2147484147" r:id="rId3"/>
    <p:sldLayoutId id="2147484148" r:id="rId4"/>
    <p:sldLayoutId id="2147484149" r:id="rId5"/>
    <p:sldLayoutId id="2147484150" r:id="rId6"/>
    <p:sldLayoutId id="2147484151" r:id="rId7"/>
    <p:sldLayoutId id="2147484152" r:id="rId8"/>
    <p:sldLayoutId id="2147484153" r:id="rId9"/>
    <p:sldLayoutId id="2147484154" r:id="rId10"/>
    <p:sldLayoutId id="2147484155" r:id="rId11"/>
    <p:sldLayoutId id="2147484156" r:id="rId12"/>
    <p:sldLayoutId id="2147484157" r:id="rId13"/>
    <p:sldLayoutId id="2147484158" r:id="rId14"/>
    <p:sldLayoutId id="2147484159" r:id="rId15"/>
    <p:sldLayoutId id="2147484160" r:id="rId16"/>
    <p:sldLayoutId id="2147484161" r:id="rId17"/>
    <p:sldLayoutId id="2147484162" r:id="rId18"/>
    <p:sldLayoutId id="2147484163" r:id="rId19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806846" rtl="0" eaLnBrk="1" latinLnBrk="0" hangingPunct="1">
        <a:lnSpc>
          <a:spcPct val="80000"/>
        </a:lnSpc>
        <a:spcBef>
          <a:spcPct val="0"/>
        </a:spcBef>
        <a:buNone/>
        <a:defRPr lang="en-US" sz="3600" b="0" i="0" kern="1200" cap="none" baseline="0" noProof="0" dirty="0">
          <a:solidFill>
            <a:schemeClr val="tx1"/>
          </a:solidFill>
          <a:latin typeface="DM Serif Display" pitchFamily="2" charset="0"/>
          <a:ea typeface="Open Sans" panose="020B0606030504020204" pitchFamily="34" charset="0"/>
          <a:cs typeface="Times New Roman" panose="02020603050405020304" pitchFamily="18" charset="0"/>
        </a:defRPr>
      </a:lvl1pPr>
    </p:titleStyle>
    <p:bodyStyle>
      <a:lvl1pPr marL="27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4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1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08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lang="en-US" sz="1800" b="0" i="0" kern="1200" baseline="0" dirty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35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0000" indent="-18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charset="0"/>
        <a:buChar char="•"/>
        <a:defRPr sz="15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6pPr>
      <a:lvl7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0" i="1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7pPr>
      <a:lvl8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1" i="0" kern="1200" cap="all" spc="3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8pPr>
      <a:lvl9pPr marL="0" indent="0" algn="l" defTabSz="806846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Arial" charset="0"/>
        <a:buNone/>
        <a:defRPr sz="1200" b="1" i="0" kern="1200" cap="all" spc="50" baseline="0">
          <a:solidFill>
            <a:schemeClr val="tx1"/>
          </a:solidFill>
          <a:latin typeface="+mn-lt"/>
          <a:ea typeface="Georgia" charset="0"/>
          <a:cs typeface="Georgia" charset="0"/>
        </a:defRPr>
      </a:lvl9pPr>
    </p:bodyStyle>
    <p:otherStyle>
      <a:defPPr>
        <a:defRPr lang="en-US"/>
      </a:defPPr>
      <a:lvl1pPr marL="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1pPr>
      <a:lvl2pPr marL="40342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2pPr>
      <a:lvl3pPr marL="80684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3pPr>
      <a:lvl4pPr marL="121027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4pPr>
      <a:lvl5pPr marL="161369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5pPr>
      <a:lvl6pPr marL="201711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6pPr>
      <a:lvl7pPr marL="2420539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7pPr>
      <a:lvl8pPr marL="282396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322738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>
          <p15:clr>
            <a:srgbClr val="A4A3A4"/>
          </p15:clr>
        </p15:guide>
        <p15:guide id="2" pos="7340">
          <p15:clr>
            <a:srgbClr val="A4A3A4"/>
          </p15:clr>
        </p15:guide>
        <p15:guide id="4" orient="horz" pos="340">
          <p15:clr>
            <a:srgbClr val="A4A3A4"/>
          </p15:clr>
        </p15:guide>
        <p15:guide id="5" orient="horz" pos="3980">
          <p15:clr>
            <a:srgbClr val="A4A3A4"/>
          </p15:clr>
        </p15:guide>
        <p15:guide id="6" orient="horz" pos="3748">
          <p15:clr>
            <a:srgbClr val="A4A3A4"/>
          </p15:clr>
        </p15:guide>
        <p15:guide id="7" orient="horz">
          <p15:clr>
            <a:srgbClr val="5ACBF0"/>
          </p15:clr>
        </p15:guide>
        <p15:guide id="8" orient="horz" pos="4320">
          <p15:clr>
            <a:srgbClr val="5ACBF0"/>
          </p15:clr>
        </p15:guide>
        <p15:guide id="10" pos="7680">
          <p15:clr>
            <a:srgbClr val="5ACBF0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">
            <a:extLst>
              <a:ext uri="{FF2B5EF4-FFF2-40B4-BE49-F238E27FC236}">
                <a16:creationId xmlns:a16="http://schemas.microsoft.com/office/drawing/2014/main" id="{6A60B251-23AC-804B-95A9-787682066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3194" y="6318250"/>
            <a:ext cx="279056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76698"/>
            <a:fld id="{064A59E9-BFD8-D644-8902-6647608EACF1}" type="slidenum">
              <a:rPr lang="en-US" smtClean="0"/>
              <a:pPr defTabSz="976698"/>
              <a:t>‹N°›</a:t>
            </a:fld>
            <a:endParaRPr lang="en-US"/>
          </a:p>
        </p:txBody>
      </p:sp>
      <p:sp>
        <p:nvSpPr>
          <p:cNvPr id="18" name="Footer ">
            <a:extLst>
              <a:ext uri="{FF2B5EF4-FFF2-40B4-BE49-F238E27FC236}">
                <a16:creationId xmlns:a16="http://schemas.microsoft.com/office/drawing/2014/main" id="{A70FCE84-C9B6-CB48-A9B7-B8F22C0E6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87194" y="6318250"/>
            <a:ext cx="5277194" cy="273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 b="0" i="0">
                <a:solidFill>
                  <a:schemeClr val="tx1">
                    <a:alpha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Copyright © 2022 Landor &amp; Fitch, a trading division of WPP Brands (UK) Limited (“Landor &amp; Fitch”). All rights are reserved.</a:t>
            </a: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C7CADC19-F8E5-CA42-8A53-453935722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622154"/>
            <a:ext cx="11112000" cy="46960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noProof="0"/>
              <a:t>Second</a:t>
            </a:r>
            <a:r>
              <a:rPr lang="en-US"/>
              <a:t>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</a:t>
            </a:r>
            <a:r>
              <a:rPr lang="en-US" noProof="0"/>
              <a:t>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Headline">
            <a:extLst>
              <a:ext uri="{FF2B5EF4-FFF2-40B4-BE49-F238E27FC236}">
                <a16:creationId xmlns:a16="http://schemas.microsoft.com/office/drawing/2014/main" id="{98F0A0B7-0083-5547-839A-621DC72FB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2152"/>
            <a:ext cx="11112000" cy="1080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noProof="0"/>
              <a:t>Place</a:t>
            </a:r>
            <a:r>
              <a:rPr lang="en-US"/>
              <a:t> your headline here in DM Serif Display</a:t>
            </a:r>
          </a:p>
        </p:txBody>
      </p:sp>
      <p:sp>
        <p:nvSpPr>
          <p:cNvPr id="6" name="Date ">
            <a:extLst>
              <a:ext uri="{FF2B5EF4-FFF2-40B4-BE49-F238E27FC236}">
                <a16:creationId xmlns:a16="http://schemas.microsoft.com/office/drawing/2014/main" id="{4A24CFA9-7145-BC42-8593-3CAFB7325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250" y="0"/>
            <a:ext cx="2700000" cy="5397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lnSpc>
                <a:spcPct val="100000"/>
              </a:lnSpc>
              <a:defRPr lang="en-US" sz="700" b="0" i="0" kern="1200" dirty="0">
                <a:solidFill>
                  <a:schemeClr val="tx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982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  <p:sldLayoutId id="2147484184" r:id="rId12"/>
    <p:sldLayoutId id="2147484185" r:id="rId13"/>
    <p:sldLayoutId id="2147484186" r:id="rId14"/>
    <p:sldLayoutId id="2147484187" r:id="rId15"/>
    <p:sldLayoutId id="2147484188" r:id="rId16"/>
    <p:sldLayoutId id="2147484189" r:id="rId17"/>
    <p:sldLayoutId id="2147484190" r:id="rId18"/>
    <p:sldLayoutId id="2147484191" r:id="rId19"/>
    <p:sldLayoutId id="2147484192" r:id="rId20"/>
    <p:sldLayoutId id="2147484193" r:id="rId21"/>
    <p:sldLayoutId id="2147484194" r:id="rId22"/>
    <p:sldLayoutId id="2147484195" r:id="rId23"/>
    <p:sldLayoutId id="2147484196" r:id="rId24"/>
    <p:sldLayoutId id="2147484197" r:id="rId25"/>
    <p:sldLayoutId id="2147484198" r:id="rId26"/>
    <p:sldLayoutId id="2147484199" r:id="rId27"/>
    <p:sldLayoutId id="2147484200" r:id="rId28"/>
    <p:sldLayoutId id="2147484201" r:id="rId29"/>
    <p:sldLayoutId id="2147484202" r:id="rId30"/>
    <p:sldLayoutId id="2147484203" r:id="rId31"/>
    <p:sldLayoutId id="2147484204" r:id="rId32"/>
    <p:sldLayoutId id="2147484205" r:id="rId33"/>
    <p:sldLayoutId id="2147484206" r:id="rId34"/>
    <p:sldLayoutId id="2147484207" r:id="rId35"/>
    <p:sldLayoutId id="2147484208" r:id="rId36"/>
    <p:sldLayoutId id="2147484209" r:id="rId37"/>
    <p:sldLayoutId id="2147484210" r:id="rId38"/>
    <p:sldLayoutId id="2147484211" r:id="rId39"/>
    <p:sldLayoutId id="2147484212" r:id="rId40"/>
    <p:sldLayoutId id="2147484213" r:id="rId41"/>
    <p:sldLayoutId id="2147484214" r:id="rId42"/>
    <p:sldLayoutId id="2147484215" r:id="rId43"/>
    <p:sldLayoutId id="2147484216" r:id="rId44"/>
    <p:sldLayoutId id="2147484217" r:id="rId45"/>
    <p:sldLayoutId id="2147484218" r:id="rId46"/>
    <p:sldLayoutId id="2147484219" r:id="rId47"/>
    <p:sldLayoutId id="2147484220" r:id="rId4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806846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cap="none" baseline="0" noProof="0" dirty="0">
          <a:solidFill>
            <a:schemeClr val="tx1"/>
          </a:solidFill>
          <a:latin typeface="DM Serif Display" pitchFamily="2" charset="0"/>
          <a:ea typeface="Open Sans" panose="020B0606030504020204" pitchFamily="34" charset="0"/>
          <a:cs typeface="Times New Roman" panose="02020603050405020304" pitchFamily="18" charset="0"/>
        </a:defRPr>
      </a:lvl1pPr>
    </p:titleStyle>
    <p:bodyStyle>
      <a:lvl1pPr marL="27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54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81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08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lang="en-US" sz="1800" b="0" i="0" kern="1200" baseline="0" dirty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1350000" indent="-27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180000" indent="-180000" algn="l" defTabSz="80684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charset="0"/>
        <a:buChar char="•"/>
        <a:defRPr sz="15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6pPr>
      <a:lvl7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0" i="1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7pPr>
      <a:lvl8pPr marL="365760" indent="-182880" algn="l" defTabSz="80684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200" b="1" i="0" kern="1200" cap="all" spc="3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8pPr>
      <a:lvl9pPr marL="0" indent="0" algn="l" defTabSz="806846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Arial" charset="0"/>
        <a:buNone/>
        <a:defRPr sz="1200" b="1" i="0" kern="1200" cap="all" spc="50" baseline="0">
          <a:solidFill>
            <a:schemeClr val="tx1"/>
          </a:solidFill>
          <a:latin typeface="+mn-lt"/>
          <a:ea typeface="Georgia" charset="0"/>
          <a:cs typeface="Georgia" charset="0"/>
        </a:defRPr>
      </a:lvl9pPr>
    </p:bodyStyle>
    <p:otherStyle>
      <a:defPPr>
        <a:defRPr lang="en-US"/>
      </a:defPPr>
      <a:lvl1pPr marL="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1pPr>
      <a:lvl2pPr marL="40342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2pPr>
      <a:lvl3pPr marL="80684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3pPr>
      <a:lvl4pPr marL="1210270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4pPr>
      <a:lvl5pPr marL="161369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5pPr>
      <a:lvl6pPr marL="201711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6pPr>
      <a:lvl7pPr marL="2420539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7pPr>
      <a:lvl8pPr marL="2823963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3227386" algn="l" defTabSz="806846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>
          <p15:clr>
            <a:srgbClr val="A4A3A4"/>
          </p15:clr>
        </p15:guide>
        <p15:guide id="2" pos="7340">
          <p15:clr>
            <a:srgbClr val="A4A3A4"/>
          </p15:clr>
        </p15:guide>
        <p15:guide id="4" orient="horz" pos="340">
          <p15:clr>
            <a:srgbClr val="A4A3A4"/>
          </p15:clr>
        </p15:guide>
        <p15:guide id="5" orient="horz" pos="3980">
          <p15:clr>
            <a:srgbClr val="A4A3A4"/>
          </p15:clr>
        </p15:guide>
        <p15:guide id="7" orient="horz">
          <p15:clr>
            <a:srgbClr val="5ACBF0"/>
          </p15:clr>
        </p15:guide>
        <p15:guide id="8" orient="horz" pos="4320">
          <p15:clr>
            <a:srgbClr val="5ACBF0"/>
          </p15:clr>
        </p15:guide>
        <p15:guide id="9">
          <p15:clr>
            <a:srgbClr val="5ACBF0"/>
          </p15:clr>
        </p15:guide>
        <p15:guide id="10" pos="768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67.png"/><Relationship Id="rId5" Type="http://schemas.openxmlformats.org/officeDocument/2006/relationships/image" Target="../media/image59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0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94.gif"/><Relationship Id="rId5" Type="http://schemas.openxmlformats.org/officeDocument/2006/relationships/image" Target="../media/image93.gif"/><Relationship Id="rId4" Type="http://schemas.openxmlformats.org/officeDocument/2006/relationships/image" Target="../media/image92.g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0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0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0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gif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09AC40-7299-27FE-8133-535BA41EFF12}"/>
              </a:ext>
            </a:extLst>
          </p:cNvPr>
          <p:cNvSpPr txBox="1"/>
          <p:nvPr/>
        </p:nvSpPr>
        <p:spPr>
          <a:xfrm>
            <a:off x="2748116" y="5341540"/>
            <a:ext cx="6695767" cy="11973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>
              <a:lnSpc>
                <a:spcPts val="1260"/>
              </a:lnSpc>
              <a:spcAft>
                <a:spcPts val="1200"/>
              </a:spcAft>
            </a:pPr>
            <a:r>
              <a:rPr lang="en-US" sz="2400" b="1">
                <a:solidFill>
                  <a:schemeClr val="tx1">
                    <a:lumMod val="85000"/>
                  </a:schemeClr>
                </a:solidFill>
                <a:latin typeface="Avenir Next Condensed" panose="020B0506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</a:t>
            </a:r>
            <a:endParaRPr kumimoji="0" lang="en-US" sz="2400" b="1" u="none" strike="noStrike" kern="1200" cap="none" normalizeH="0" baseline="0" noProof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Avenir Next Condensed" panose="020B0506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BCD5220C-66D5-B9E3-3D17-6711F096E6F6}"/>
              </a:ext>
            </a:extLst>
          </p:cNvPr>
          <p:cNvSpPr txBox="1">
            <a:spLocks/>
          </p:cNvSpPr>
          <p:nvPr/>
        </p:nvSpPr>
        <p:spPr>
          <a:xfrm>
            <a:off x="0" y="2134239"/>
            <a:ext cx="12192000" cy="23525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6600" b="1" i="0" kern="1200" cap="all" baseline="0">
                <a:solidFill>
                  <a:schemeClr val="bg1"/>
                </a:solidFill>
                <a:latin typeface="Avenir Next Condensed" panose="020B0506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 algn="l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4800" b="0" i="0" kern="120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40000" indent="0" algn="l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4800" b="0" i="0" kern="120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10000" indent="0" algn="l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lang="en-US" sz="4800" b="0" i="0" kern="12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80000" indent="0" algn="l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4800" b="0" i="0" kern="12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000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defRPr sz="15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65760" indent="-182880" algn="l" defTabSz="806846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200" b="0" i="1" kern="120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7pPr>
            <a:lvl8pPr marL="365760" indent="-182880" algn="l" defTabSz="806846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200" b="1" i="0" kern="1200" cap="all" spc="3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0" indent="0" algn="l" defTabSz="806846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charset="0"/>
              <a:buNone/>
              <a:defRPr sz="1200" b="1" i="0" kern="1200" cap="all" spc="50" baseline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defRPr>
            </a:lvl9pPr>
          </a:lstStyle>
          <a:p>
            <a:pPr>
              <a:defRPr/>
            </a:pPr>
            <a:r>
              <a:rPr lang="en-US" sz="8000">
                <a:solidFill>
                  <a:schemeClr val="tx1"/>
                </a:solidFill>
              </a:rPr>
              <a:t>MAVOIE, MAIS LAQUELLE?</a:t>
            </a:r>
            <a:endParaRPr kumimoji="0" lang="en-US" sz="80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82296-237D-710D-A21A-EF01F967D681}"/>
              </a:ext>
            </a:extLst>
          </p:cNvPr>
          <p:cNvSpPr txBox="1"/>
          <p:nvPr/>
        </p:nvSpPr>
        <p:spPr>
          <a:xfrm>
            <a:off x="3047999" y="167257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>
                <a:solidFill>
                  <a:schemeClr val="tx1"/>
                </a:solidFill>
                <a:latin typeface="Avenir Next Condensed" panose="020B0506020202020204" pitchFamily="34" charset="0"/>
                <a:cs typeface="Times New Roman" panose="02020603050405020304" pitchFamily="18" charset="0"/>
              </a:rPr>
              <a:t>L&amp;F 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1">
                <a:solidFill>
                  <a:schemeClr val="tx1"/>
                </a:solidFill>
                <a:latin typeface="Avenir Next Condensed" panose="020B0506020202020204" pitchFamily="34" charset="0"/>
                <a:cs typeface="Times New Roman" panose="02020603050405020304" pitchFamily="18" charset="0"/>
              </a:rPr>
              <a:t> MAVOIE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D0420-5FC1-9518-7E95-E0164FDCE169}"/>
              </a:ext>
            </a:extLst>
          </p:cNvPr>
          <p:cNvSpPr txBox="1"/>
          <p:nvPr/>
        </p:nvSpPr>
        <p:spPr>
          <a:xfrm>
            <a:off x="7097486" y="5660571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MX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6445AF-71FF-68C1-3329-0E8CB8473C1F}"/>
              </a:ext>
            </a:extLst>
          </p:cNvPr>
          <p:cNvSpPr txBox="1"/>
          <p:nvPr/>
        </p:nvSpPr>
        <p:spPr>
          <a:xfrm>
            <a:off x="6441440" y="558800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C7AAA1-7D52-6AB0-42B7-2E1999F75B5B}"/>
              </a:ext>
            </a:extLst>
          </p:cNvPr>
          <p:cNvSpPr/>
          <p:nvPr/>
        </p:nvSpPr>
        <p:spPr>
          <a:xfrm>
            <a:off x="8972550" y="-1767321"/>
            <a:ext cx="2857501" cy="13430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Updated title to avoid “Design Restage” language.</a:t>
            </a:r>
          </a:p>
          <a:p>
            <a:pPr algn="ctr"/>
            <a:endParaRPr lang="en-US"/>
          </a:p>
          <a:p>
            <a:pPr algn="ctr"/>
            <a:r>
              <a:rPr lang="en-US"/>
              <a:t>Feel free to edit </a:t>
            </a:r>
          </a:p>
        </p:txBody>
      </p:sp>
    </p:spTree>
    <p:extLst>
      <p:ext uri="{BB962C8B-B14F-4D97-AF65-F5344CB8AC3E}">
        <p14:creationId xmlns:p14="http://schemas.microsoft.com/office/powerpoint/2010/main" val="18572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900EFC3-8BA8-9489-F094-801376F3E14F}"/>
              </a:ext>
            </a:extLst>
          </p:cNvPr>
          <p:cNvSpPr/>
          <p:nvPr/>
        </p:nvSpPr>
        <p:spPr>
          <a:xfrm>
            <a:off x="7202568" y="5104288"/>
            <a:ext cx="4419876" cy="637894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fr-FR" sz="1400" err="1">
              <a:solidFill>
                <a:sysClr val="windowText" lastClr="00000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1922" y="6402708"/>
            <a:ext cx="279056" cy="270000"/>
          </a:xfrm>
        </p:spPr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700" b="0" i="0" u="none" strike="noStrike" kern="1200" cap="none" spc="0" normalizeH="0" baseline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6"/>
            <a:ext cx="11677405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>
              <a:lnSpc>
                <a:spcPts val="4820"/>
              </a:lnSpc>
              <a:defRPr/>
            </a:pP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Et se répètent…</a:t>
            </a:r>
            <a:endParaRPr lang="fr-FR" sz="4800" b="1" spc="-100">
              <a:solidFill>
                <a:srgbClr val="4C785B"/>
              </a:solidFill>
              <a:latin typeface="Avenir Next Condensed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3DC9506-129E-CCF8-5EF3-F149E26B3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60" y="4464119"/>
            <a:ext cx="3770809" cy="80470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F0DA4DF-F338-841B-8996-58830ACD1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369" y="4459115"/>
            <a:ext cx="3070418" cy="80970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4DF900A-0833-0EC4-3B55-8035454EE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60" y="5268824"/>
            <a:ext cx="6841226" cy="501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FE096C4-B14B-3AF9-4AD4-B0E930A04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59" y="5733730"/>
            <a:ext cx="11258885" cy="29779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C614431-CC85-5FCA-3D11-C40778F12B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4786" y="4459115"/>
            <a:ext cx="4417658" cy="63789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58B095D-FCEE-4DE8-1C24-D8909C1FB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4786" y="5200548"/>
            <a:ext cx="4431939" cy="47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3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6"/>
            <a:ext cx="11677405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Le pire pour </a:t>
            </a:r>
            <a:r>
              <a:rPr lang="fr-FR" sz="4800" b="1" spc="-100" err="1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mavoie</a:t>
            </a: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?</a:t>
            </a:r>
            <a:endParaRPr kumimoji="0" lang="fr-FR" sz="4800" b="1" i="0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 Condensed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Vous arrivez en bout de chaîne.</a:t>
            </a: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000000"/>
                </a:solidFill>
                <a:latin typeface="Avenir Next Condensed"/>
                <a:ea typeface="Open Sans Light"/>
                <a:cs typeface="Open Sans Light"/>
              </a:rPr>
              <a:t>Au bout du rouleau…</a:t>
            </a: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ow Light" panose="02000303070405060403" pitchFamily="2" charset="77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4CF2D61-9D17-16A6-D639-04F3A5937F25}"/>
              </a:ext>
            </a:extLst>
          </p:cNvPr>
          <p:cNvSpPr txBox="1"/>
          <p:nvPr/>
        </p:nvSpPr>
        <p:spPr>
          <a:xfrm>
            <a:off x="2784010" y="5394920"/>
            <a:ext cx="6623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i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venir Next Demi Bold" panose="020B0503020202020204" pitchFamily="34" charset="0"/>
              </a:rPr>
              <a:t>Seuls 4,4% des jeunes NEET recherchent activement un emploi, 31,4% souhaitent en trouver mais ne cherchent pas.</a:t>
            </a:r>
          </a:p>
          <a:p>
            <a:pPr algn="ctr"/>
            <a:r>
              <a:rPr lang="fr-FR" b="1" i="1">
                <a:solidFill>
                  <a:schemeClr val="bg1">
                    <a:lumMod val="75000"/>
                    <a:lumOff val="25000"/>
                  </a:schemeClr>
                </a:solidFill>
                <a:latin typeface="Avenir Next Demi Bold" panose="020B0503020202020204" pitchFamily="34" charset="0"/>
              </a:rPr>
              <a:t>-Dares</a:t>
            </a:r>
          </a:p>
        </p:txBody>
      </p:sp>
    </p:spTree>
    <p:extLst>
      <p:ext uri="{BB962C8B-B14F-4D97-AF65-F5344CB8AC3E}">
        <p14:creationId xmlns:p14="http://schemas.microsoft.com/office/powerpoint/2010/main" val="29070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6"/>
            <a:ext cx="11677405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“cette fois on va y arriver”</a:t>
            </a: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800" b="1" i="0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 Condensed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6"/>
            <a:ext cx="11677405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“cette fois on va y arriver”</a:t>
            </a:r>
            <a:endParaRPr kumimoji="0" lang="fr-FR" sz="4800" b="1" i="0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 Condensed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1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Pourquoi vous ça serait différent ?</a:t>
            </a:r>
            <a:endParaRPr kumimoji="0" lang="fr-FR" sz="24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ow Light" panose="02000303070405060403" pitchFamily="2" charset="77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86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6"/>
            <a:ext cx="11677405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Et niveau financeurs?</a:t>
            </a:r>
            <a:endParaRPr kumimoji="0" lang="fr-FR" sz="4800" b="1" i="0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 Condensed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Même combat, compliqué de sortir la tête</a:t>
            </a: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ow Light" panose="02000303070405060403" pitchFamily="2" charset="77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38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1680491" y="418557"/>
            <a:ext cx="8831017" cy="390134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Une course à la « réponse attendue »</a:t>
            </a:r>
            <a:endParaRPr kumimoji="0" lang="fr-FR" sz="4800" b="1" i="0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 Condensed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000000"/>
                </a:solidFill>
                <a:latin typeface="Avenir Next Condensed"/>
                <a:ea typeface="Open Sans Light"/>
                <a:cs typeface="Open Sans Light"/>
              </a:rPr>
              <a:t>q</a:t>
            </a:r>
            <a:r>
              <a:rPr kumimoji="0" lang="fr-FR" sz="4800" b="1" i="0" u="none" strike="noStrike" kern="1200" cap="none" spc="-10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ui</a:t>
            </a: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 efface les différences</a:t>
            </a:r>
            <a:br>
              <a:rPr lang="fr-FR" sz="4800" b="1" spc="-100">
                <a:solidFill>
                  <a:srgbClr val="000000"/>
                </a:solidFill>
                <a:latin typeface="Avenir Next Condensed"/>
                <a:ea typeface="Open Sans Light"/>
                <a:cs typeface="Open Sans Light"/>
              </a:rPr>
            </a:b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et crée une course aux chiffres</a:t>
            </a: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ow Light" panose="02000303070405060403" pitchFamily="2" charset="77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C099DD4-7392-7DDC-81BC-9C36233F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38" y="3935653"/>
            <a:ext cx="7772400" cy="105603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06B70A8-2812-195F-C68C-7552BDF6E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38" y="4991685"/>
            <a:ext cx="7772400" cy="60921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D4BB4B0-0038-CC7C-CFFD-47D8B0BE5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38" y="5600898"/>
            <a:ext cx="7772400" cy="82956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F1DD2BA-88FD-CD34-58E7-44B0917A36BA}"/>
              </a:ext>
            </a:extLst>
          </p:cNvPr>
          <p:cNvSpPr txBox="1"/>
          <p:nvPr/>
        </p:nvSpPr>
        <p:spPr>
          <a:xfrm>
            <a:off x="8742993" y="4076689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46000</a:t>
            </a:r>
            <a:br>
              <a:rPr lang="fr-FR" sz="40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</a:br>
            <a:r>
              <a:rPr lang="fr-FR" sz="40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adresses mail</a:t>
            </a:r>
            <a:endParaRPr lang="fr-FR" sz="4000"/>
          </a:p>
        </p:txBody>
      </p:sp>
    </p:spTree>
    <p:extLst>
      <p:ext uri="{BB962C8B-B14F-4D97-AF65-F5344CB8AC3E}">
        <p14:creationId xmlns:p14="http://schemas.microsoft.com/office/powerpoint/2010/main" val="121102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731DCE90-E501-5A5A-9DBF-A60F89EE4429}"/>
              </a:ext>
            </a:extLst>
          </p:cNvPr>
          <p:cNvSpPr txBox="1"/>
          <p:nvPr/>
        </p:nvSpPr>
        <p:spPr>
          <a:xfrm>
            <a:off x="274883" y="418556"/>
            <a:ext cx="11677405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Quand tout le monde fait tout</a:t>
            </a:r>
            <a:endParaRPr kumimoji="0" lang="fr-FR" sz="4800" b="1" i="0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 Condensed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000000"/>
                </a:solidFill>
                <a:latin typeface="Avenir Next Condensed"/>
                <a:ea typeface="Open Sans Light"/>
                <a:cs typeface="Open Sans Light"/>
              </a:rPr>
              <a:t>Plus personne ne se distingue</a:t>
            </a: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ow Light" panose="02000303070405060403" pitchFamily="2" charset="77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5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6"/>
            <a:ext cx="11677405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“nous, on y arrive mieux”</a:t>
            </a: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800" b="1" i="0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 Condensed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35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6"/>
            <a:ext cx="11677405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“nous, on y arrive mieux”</a:t>
            </a:r>
            <a:endParaRPr kumimoji="0" lang="fr-FR" sz="4800" b="1" i="0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 Condensed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1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Tout le monde me dit la même chose</a:t>
            </a:r>
            <a:endParaRPr kumimoji="0" lang="fr-FR" sz="2400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ow Light" panose="02000303070405060403" pitchFamily="2" charset="77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45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7"/>
            <a:ext cx="11677405" cy="227209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Au </a:t>
            </a:r>
            <a:r>
              <a:rPr lang="fr-FR" sz="4800" b="1" spc="-100" err="1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coeur</a:t>
            </a: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 de tout ça</a:t>
            </a:r>
            <a:endParaRPr kumimoji="0" lang="fr-FR" sz="4800" b="1" i="0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 Condensed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000000"/>
                </a:solidFill>
                <a:latin typeface="Avenir Next Condensed"/>
                <a:ea typeface="Open Sans Light"/>
                <a:cs typeface="Open Sans Light"/>
              </a:rPr>
              <a:t>u</a:t>
            </a: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ne tension, une contradiction</a:t>
            </a: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ow Light" panose="02000303070405060403" pitchFamily="2" charset="77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076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AA89E218-566A-B7C5-2434-509A4981D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478" y="4582510"/>
            <a:ext cx="726091" cy="72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E3B44B74-9C8E-054C-E1D1-5CB1C9994A16}"/>
              </a:ext>
            </a:extLst>
          </p:cNvPr>
          <p:cNvSpPr txBox="1"/>
          <p:nvPr/>
        </p:nvSpPr>
        <p:spPr>
          <a:xfrm>
            <a:off x="5297213" y="4365641"/>
            <a:ext cx="5173116" cy="2178454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9900" b="1" spc="-100">
                <a:solidFill>
                  <a:srgbClr val="000000"/>
                </a:solidFill>
                <a:latin typeface="Avenir Next Condensed"/>
                <a:ea typeface="Open Sans Light"/>
                <a:cs typeface="Open Sans Light"/>
              </a:rPr>
              <a:t>7,2%</a:t>
            </a:r>
            <a:endParaRPr kumimoji="0" lang="fr-FR" sz="8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ow Light" panose="02000303070405060403" pitchFamily="2" charset="77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98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BCD5220C-66D5-B9E3-3D17-6711F096E6F6}"/>
              </a:ext>
            </a:extLst>
          </p:cNvPr>
          <p:cNvSpPr txBox="1">
            <a:spLocks/>
          </p:cNvSpPr>
          <p:nvPr/>
        </p:nvSpPr>
        <p:spPr>
          <a:xfrm>
            <a:off x="0" y="2134239"/>
            <a:ext cx="12192000" cy="23525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6600" b="1" i="0" kern="1200" cap="all" baseline="0">
                <a:solidFill>
                  <a:schemeClr val="bg1"/>
                </a:solidFill>
                <a:latin typeface="Avenir Next Condensed" panose="020B0506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 algn="l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4800" b="0" i="0" kern="120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40000" indent="0" algn="l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4800" b="0" i="0" kern="120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10000" indent="0" algn="l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lang="en-US" sz="4800" b="0" i="0" kern="12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80000" indent="0" algn="l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4800" b="0" i="0" kern="12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000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defRPr sz="15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65760" indent="-182880" algn="l" defTabSz="806846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200" b="0" i="1" kern="120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7pPr>
            <a:lvl8pPr marL="365760" indent="-182880" algn="l" defTabSz="806846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200" b="1" i="0" kern="1200" cap="all" spc="3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0" indent="0" algn="l" defTabSz="806846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charset="0"/>
              <a:buNone/>
              <a:defRPr sz="1200" b="1" i="0" kern="1200" cap="all" spc="50" baseline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defRPr>
            </a:lvl9pPr>
          </a:lstStyle>
          <a:p>
            <a:pPr>
              <a:defRPr/>
            </a:pPr>
            <a:r>
              <a:rPr lang="en-US" sz="8000" dirty="0">
                <a:solidFill>
                  <a:schemeClr val="tx1"/>
                </a:solidFill>
              </a:rPr>
              <a:t>A brand is a promise</a:t>
            </a:r>
          </a:p>
          <a:p>
            <a:pPr>
              <a:defRPr/>
            </a:pPr>
            <a:endParaRPr lang="en-US" sz="80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8000" dirty="0">
                <a:solidFill>
                  <a:schemeClr val="tx1"/>
                </a:solidFill>
              </a:rPr>
              <a:t>A great brand is a promised KEPT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D0420-5FC1-9518-7E95-E0164FDCE169}"/>
              </a:ext>
            </a:extLst>
          </p:cNvPr>
          <p:cNvSpPr txBox="1"/>
          <p:nvPr/>
        </p:nvSpPr>
        <p:spPr>
          <a:xfrm>
            <a:off x="7097486" y="5660571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MX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6445AF-71FF-68C1-3329-0E8CB8473C1F}"/>
              </a:ext>
            </a:extLst>
          </p:cNvPr>
          <p:cNvSpPr txBox="1"/>
          <p:nvPr/>
        </p:nvSpPr>
        <p:spPr>
          <a:xfrm>
            <a:off x="6441440" y="558800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C7AAA1-7D52-6AB0-42B7-2E1999F75B5B}"/>
              </a:ext>
            </a:extLst>
          </p:cNvPr>
          <p:cNvSpPr/>
          <p:nvPr/>
        </p:nvSpPr>
        <p:spPr>
          <a:xfrm>
            <a:off x="8972550" y="-1767321"/>
            <a:ext cx="2857501" cy="13430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Updated title to avoid “Design Restage” language.</a:t>
            </a:r>
          </a:p>
          <a:p>
            <a:pPr algn="ctr"/>
            <a:endParaRPr lang="en-US"/>
          </a:p>
          <a:p>
            <a:pPr algn="ctr"/>
            <a:r>
              <a:rPr lang="en-US"/>
              <a:t>Feel free to edit </a:t>
            </a:r>
          </a:p>
        </p:txBody>
      </p:sp>
    </p:spTree>
    <p:extLst>
      <p:ext uri="{BB962C8B-B14F-4D97-AF65-F5344CB8AC3E}">
        <p14:creationId xmlns:p14="http://schemas.microsoft.com/office/powerpoint/2010/main" val="249473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1338470"/>
            <a:ext cx="11677405" cy="4268984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9900" b="1" spc="-100">
                <a:solidFill>
                  <a:srgbClr val="000000"/>
                </a:solidFill>
                <a:latin typeface="Avenir Next Condensed"/>
                <a:ea typeface="Open Sans Light"/>
                <a:cs typeface="Open Sans Light"/>
              </a:rPr>
              <a:t>7,2%</a:t>
            </a:r>
            <a:endParaRPr kumimoji="0" lang="fr-FR" sz="8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ow Light" panose="02000303070405060403" pitchFamily="2" charset="77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233046A-1595-B962-E055-765CD3EE81CB}"/>
              </a:ext>
            </a:extLst>
          </p:cNvPr>
          <p:cNvSpPr txBox="1"/>
          <p:nvPr/>
        </p:nvSpPr>
        <p:spPr>
          <a:xfrm>
            <a:off x="274883" y="4357555"/>
            <a:ext cx="11677405" cy="160529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Un </a:t>
            </a:r>
            <a:r>
              <a:rPr lang="fr-FR" sz="4800" b="1" spc="-100">
                <a:solidFill>
                  <a:schemeClr val="bg1"/>
                </a:solidFill>
                <a:latin typeface="Avenir Next Condensed"/>
                <a:ea typeface="Open Sans Light"/>
                <a:cs typeface="Open Sans Light"/>
              </a:rPr>
              <a:t>chiffre</a:t>
            </a: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 froid</a:t>
            </a: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Une </a:t>
            </a: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mesure</a:t>
            </a: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 macro</a:t>
            </a: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Un </a:t>
            </a:r>
            <a:r>
              <a:rPr lang="fr-FR" sz="4800" b="1" spc="-100">
                <a:solidFill>
                  <a:schemeClr val="bg1"/>
                </a:solidFill>
                <a:latin typeface="Avenir Next Condensed"/>
                <a:ea typeface="Open Sans Light"/>
                <a:cs typeface="Open Sans Light"/>
              </a:rPr>
              <a:t>levier</a:t>
            </a: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 politique</a:t>
            </a: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ow Light" panose="02000303070405060403" pitchFamily="2" charset="77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23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6"/>
            <a:ext cx="11677405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Et pour faire bouger une statistique</a:t>
            </a:r>
            <a:endParaRPr kumimoji="0" lang="fr-FR" sz="4800" b="1" i="0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 Condensed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000000"/>
                </a:solidFill>
                <a:latin typeface="Avenir Next Condensed"/>
                <a:ea typeface="Open Sans Light"/>
                <a:cs typeface="Open Sans Light"/>
              </a:rPr>
              <a:t>il faut des mesures de masse</a:t>
            </a: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ow Light" panose="02000303070405060403" pitchFamily="2" charset="77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6F5A63E-326F-8893-FCC9-2BFAAA1B1C3A}"/>
              </a:ext>
            </a:extLst>
          </p:cNvPr>
          <p:cNvSpPr txBox="1"/>
          <p:nvPr/>
        </p:nvSpPr>
        <p:spPr>
          <a:xfrm>
            <a:off x="2286301" y="4840922"/>
            <a:ext cx="76545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i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venir Next Demi Bold" panose="020B0503020202020204" pitchFamily="34" charset="0"/>
              </a:rPr>
              <a:t>Exonération des charges pour les emplois rémunérés à 1,6 SMIC</a:t>
            </a:r>
          </a:p>
          <a:p>
            <a:pPr algn="ctr"/>
            <a:r>
              <a:rPr lang="fr-FR" b="1" i="1">
                <a:solidFill>
                  <a:schemeClr val="bg1">
                    <a:lumMod val="75000"/>
                    <a:lumOff val="25000"/>
                  </a:schemeClr>
                </a:solidFill>
                <a:latin typeface="Avenir Next Demi Bold" panose="020B0503020202020204" pitchFamily="34" charset="0"/>
              </a:rPr>
              <a:t> 300 000 contrats d’insertion</a:t>
            </a:r>
          </a:p>
          <a:p>
            <a:pPr algn="ctr"/>
            <a:r>
              <a:rPr lang="fr-FR" b="1" i="1">
                <a:solidFill>
                  <a:schemeClr val="bg1">
                    <a:lumMod val="75000"/>
                    <a:lumOff val="25000"/>
                  </a:schemeClr>
                </a:solidFill>
                <a:latin typeface="Avenir Next Demi Bold" panose="020B0503020202020204" pitchFamily="34" charset="0"/>
              </a:rPr>
              <a:t>100 000 services civiques supplémentaires</a:t>
            </a:r>
          </a:p>
          <a:p>
            <a:pPr algn="ctr"/>
            <a:r>
              <a:rPr lang="fr-FR" b="1" i="1">
                <a:solidFill>
                  <a:schemeClr val="bg1">
                    <a:lumMod val="75000"/>
                    <a:lumOff val="25000"/>
                  </a:schemeClr>
                </a:solidFill>
                <a:latin typeface="Avenir Next Demi Bold" panose="020B0503020202020204" pitchFamily="34" charset="0"/>
              </a:rPr>
              <a:t>200 000 places dans les formations qualifiantes supérieures</a:t>
            </a:r>
          </a:p>
          <a:p>
            <a:pPr algn="ctr"/>
            <a:r>
              <a:rPr lang="fr-FR" b="1" i="1">
                <a:solidFill>
                  <a:schemeClr val="bg1">
                    <a:lumMod val="75000"/>
                    <a:lumOff val="25000"/>
                  </a:schemeClr>
                </a:solidFill>
                <a:latin typeface="Avenir Next Demi Bold" panose="020B0503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3621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1338470"/>
            <a:ext cx="11677405" cy="4268984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9900" b="1" spc="-100">
                <a:solidFill>
                  <a:srgbClr val="000000"/>
                </a:solidFill>
                <a:latin typeface="Avenir Next Condensed"/>
                <a:ea typeface="Open Sans Light"/>
                <a:cs typeface="Open Sans Light"/>
              </a:rPr>
              <a:t>       </a:t>
            </a:r>
            <a:r>
              <a:rPr kumimoji="0" lang="fr-FR" sz="199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%</a:t>
            </a:r>
            <a:endParaRPr kumimoji="0" lang="fr-FR" sz="8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ow Light" panose="02000303070405060403" pitchFamily="2" charset="77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233046A-1595-B962-E055-765CD3EE81CB}"/>
              </a:ext>
            </a:extLst>
          </p:cNvPr>
          <p:cNvSpPr txBox="1"/>
          <p:nvPr/>
        </p:nvSpPr>
        <p:spPr>
          <a:xfrm>
            <a:off x="274883" y="4357555"/>
            <a:ext cx="11677405" cy="160529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Une </a:t>
            </a: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réalité</a:t>
            </a: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 complexe</a:t>
            </a: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Des </a:t>
            </a:r>
            <a:r>
              <a:rPr lang="fr-FR" sz="4800" b="1" spc="-100">
                <a:solidFill>
                  <a:srgbClr val="000000"/>
                </a:solidFill>
                <a:latin typeface="Avenir Next Condensed"/>
                <a:ea typeface="Open Sans Light"/>
                <a:cs typeface="Open Sans Light"/>
              </a:rPr>
              <a:t>émotions</a:t>
            </a: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 humaines</a:t>
            </a: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Un </a:t>
            </a: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besoin</a:t>
            </a: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 d’écoute attentive</a:t>
            </a: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ow Light" panose="02000303070405060403" pitchFamily="2" charset="77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729BA81-4322-61A3-CD84-2613BFD36E38}"/>
              </a:ext>
            </a:extLst>
          </p:cNvPr>
          <p:cNvSpPr txBox="1"/>
          <p:nvPr/>
        </p:nvSpPr>
        <p:spPr>
          <a:xfrm>
            <a:off x="425814" y="4457700"/>
            <a:ext cx="219126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i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venir Next Demi Bold" panose="020B0503020202020204" pitchFamily="34" charset="0"/>
              </a:rPr>
              <a:t>On rencontre souvent des personnes un peu désespérées, qui ont subi beaucoup de refus…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F4095A6-374F-C20E-B071-B4A076125D76}"/>
              </a:ext>
            </a:extLst>
          </p:cNvPr>
          <p:cNvSpPr txBox="1"/>
          <p:nvPr/>
        </p:nvSpPr>
        <p:spPr>
          <a:xfrm>
            <a:off x="9504670" y="4565423"/>
            <a:ext cx="21475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i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venir Next Demi Bold" panose="020B0503020202020204" pitchFamily="34" charset="0"/>
              </a:rPr>
              <a:t>Il y a un manque de confiance en soi…</a:t>
            </a:r>
            <a:endParaRPr lang="fr-FR" sz="1400" b="1" i="1">
              <a:solidFill>
                <a:schemeClr val="bg1">
                  <a:lumMod val="75000"/>
                  <a:lumOff val="25000"/>
                </a:schemeClr>
              </a:solidFill>
              <a:latin typeface="Avenir Next Demi Bold" panose="020B0503020202020204" pitchFamily="34" charset="0"/>
            </a:endParaRPr>
          </a:p>
          <a:p>
            <a:pPr algn="ctr"/>
            <a:r>
              <a:rPr lang="fr-FR" sz="1400" b="1" i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venir Next Demi Bold" panose="020B0503020202020204" pitchFamily="34" charset="0"/>
              </a:rPr>
              <a:t>Il faut surtout leur parler, les motiver…</a:t>
            </a:r>
          </a:p>
        </p:txBody>
      </p:sp>
      <p:pic>
        <p:nvPicPr>
          <p:cNvPr id="97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E8F02DB2-A7A7-1146-0CFC-B11B6373D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267" y="307462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CC0C4CCB-C7C1-5F28-BFF4-E5FB4A69E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985" y="307462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7DE12C4D-CA12-5BDB-01A2-60AB2D27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703" y="307462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35094078-287D-7CD1-EA64-BF5183A0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279" y="2879371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14864FD6-5B56-5189-F562-F4A6E9B2F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997" y="2879371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7124903A-9D88-0B3E-D961-B59428821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715" y="2879371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44283BBD-E26E-E33C-9FB5-8CE2DB33C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291" y="268411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22B71101-2682-1FCA-5C20-CAC6D069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009" y="268411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C32E891F-6C4E-3805-B0BD-1D168C823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727" y="268411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3DFF2BD3-D1AC-33D7-D672-381DBE310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03" y="2488861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A94AE21B-8E81-8497-E6AA-3D7072A87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021" y="2488861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DE6A5609-6F55-410C-81D1-C7B72BBB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739" y="2488861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F02B8B82-D01B-D080-D087-39701E957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15" y="229360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2ACD1DA9-808D-E986-7918-650ECC0B7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033" y="229360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73C9BB55-50A0-BCCB-7D23-004CA4AD6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751" y="229360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9CD71AEF-39F1-6DB9-597B-2C1F9347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327" y="2098351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06247799-E777-4097-A049-E688A16EA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045" y="2098351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6EAD9EE2-CD22-67B7-A693-B15E81E1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763" y="2098351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1B4D7D5D-9421-A301-8A8B-B6EFF23F1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339" y="190309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1423FFBF-E975-B488-BE72-4C9D0A9ED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057" y="190309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B33A3EC6-82D2-088D-354B-A96C54551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775" y="190309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20F6937A-6597-6628-9E9C-2C98D658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351" y="1707841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C1ED68B1-945F-62DC-7873-44D092347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069" y="1707841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DB8E339D-2A43-9952-B5FC-2E61CC694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787" y="1707841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118464E2-4981-E8ED-04F4-3B93F0D62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937" y="1535912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5EA5ADB6-05F1-0A1D-CE4A-FF272AC54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655" y="1535912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D5D0A08C-A132-1561-1D78-F3B156420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373" y="1535912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B2912544-2B31-7A1A-B1A1-481579935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629" y="1535292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E6CDDD63-6A73-1A29-57C5-107B11914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347" y="1535292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CC1B9939-DCA8-BEFF-22B5-6905AA48A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065" y="1535292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4F707B92-83B5-1E1C-737D-CA3B5882B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039" y="1534672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D452F6D1-0297-29CB-6E7A-409EFA491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757" y="1534672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BD7A4D14-CF18-2086-E159-4FE85BD6A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901" y="3345831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DFDE2C58-2924-6CE7-1606-EBB63C5F5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79" y="3162574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6B1AE5C9-07C7-441A-FFE5-0CCB470C9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457" y="2979317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4A0D23A0-FB59-9729-2030-7D7BF0FF1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075" y="307462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45EC6F4B-140E-275D-A558-4A42C3659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793" y="307462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74593A2E-6D1F-2CF7-4DBD-EBC2F7CE9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511" y="307462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8EF85DA9-F2A1-F3FF-7FB2-49E127A78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01" y="307462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E91B56C9-74CA-D8A1-0078-2294B7583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9" y="307462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5844D3B9-7FF4-25A2-0158-0949FAD04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837" y="307462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7B647F0B-9DE1-8DFD-1A27-35A5C0328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479" y="307462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03821DF8-E705-DEF2-A871-913D676B5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197" y="307462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03F28593-9BC6-D4B6-D178-FD8E85C63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915" y="307462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8AEE9341-9034-63A2-161D-3B813AB9C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060" y="283878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CB854BC7-1586-E9B8-9DEB-4B422065F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341" y="283878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30CFC629-738B-BA0A-42F1-CF00EE409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093" y="2833320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C9ACACB1-B377-7553-EED9-6584BDC6A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120" y="2436552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8A749F84-4E26-62A4-15D4-7255084A1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401" y="2436552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BACFD9BB-A180-F644-79D4-332C39681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153" y="243108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DBDEDA39-5954-4722-8C37-577A845B3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947" y="2235435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6ED4D785-B2D8-98B2-67CF-B97199BC0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28" y="2235435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918D80B0-C079-5233-2699-45823E2AE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980" y="2229969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C81ECE84-ECD2-8604-3D84-611867F62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158" y="2044869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F2D7CE37-2556-EB73-4FC6-790F7B6D1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439" y="2044869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035B8F04-6CBA-EED6-1276-03F4D5DEC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91" y="2039403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B55BB164-E24B-7ADD-A016-CC817365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363" y="1857820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B2EAA3BB-B5E4-9586-BF42-A26C36E0A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644" y="1857820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7E4B2CEC-9059-178F-9D7A-2F0F86FE7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396" y="1852354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97DC8A23-8F4B-7118-FAAA-4B90E0366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293" y="1674288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C5F20429-AD9B-B860-3966-2A37FE83D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574" y="1674288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74C5CBB4-224F-AEF8-7E5D-B7EE9F10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326" y="1668822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92DB87C2-4CE3-70CA-1E4F-2D62DBA78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913" y="149075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75C9A37C-82EA-4102-299C-D8907D604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94" y="1490756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FC85606C-F148-F45A-450B-C64EDEA9C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946" y="1485290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C0E36432-A46C-7C36-88F1-229B5BCE4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162" y="1670631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13623D1D-0574-E31B-9562-22EA406DB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443" y="1670631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BBB3EE3B-0E86-E8BA-56AB-17B4043F1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10" y="1488247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7DBD3E18-A0C9-C89C-5026-651213505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973" y="1823031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23B0B768-6255-8FF3-79BB-76FDF6E7D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254" y="1823031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2B6D0728-DDAC-61E2-28E0-C32D08336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090" y="2637669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C82AB921-223D-E144-CCE3-52DCFEBDC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371" y="2637669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4" descr="Silhouette d'homme frontal debout - Icônes gens gratuites">
            <a:extLst>
              <a:ext uri="{FF2B5EF4-FFF2-40B4-BE49-F238E27FC236}">
                <a16:creationId xmlns:a16="http://schemas.microsoft.com/office/drawing/2014/main" id="{1786B565-7EC4-D08C-B9EA-0F2011BBC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123" y="2632203"/>
            <a:ext cx="168019" cy="1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86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700" b="0" i="0" u="none" strike="noStrike" kern="1200" cap="none" spc="0" normalizeH="0" baseline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6"/>
            <a:ext cx="11677405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-100" normalizeH="0" baseline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Et tout le monde se retrouve pris en </a:t>
            </a:r>
            <a:r>
              <a:rPr kumimoji="0" lang="fr-FR" sz="4800" b="1" i="0" u="none" strike="noStrike" kern="1200" cap="none" spc="-100" normalizeH="0" baseline="0" err="1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éteau</a:t>
            </a:r>
            <a:endParaRPr kumimoji="0" lang="fr-FR" sz="4800" b="1" i="0" u="none" strike="noStrike" kern="1200" cap="none" spc="-100" normalizeH="0" baseline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 Condensed"/>
              <a:ea typeface="Open Sans Light"/>
              <a:cs typeface="Open Sans Light"/>
            </a:endParaRP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800" b="1" i="0" u="none" strike="noStrike" kern="1200" cap="none" spc="-100" normalizeH="0" baseline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 Condensed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-10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Besoin d’efficacité macro</a:t>
            </a: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-10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vs besoin d’attention micro</a:t>
            </a:r>
          </a:p>
        </p:txBody>
      </p:sp>
    </p:spTree>
    <p:extLst>
      <p:ext uri="{BB962C8B-B14F-4D97-AF65-F5344CB8AC3E}">
        <p14:creationId xmlns:p14="http://schemas.microsoft.com/office/powerpoint/2010/main" val="256295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8F797CE-D3BA-374F-604C-C9FC316F6230}"/>
              </a:ext>
            </a:extLst>
          </p:cNvPr>
          <p:cNvSpPr/>
          <p:nvPr/>
        </p:nvSpPr>
        <p:spPr>
          <a:xfrm>
            <a:off x="7343777" y="3893097"/>
            <a:ext cx="3149551" cy="2142374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fr-FR" sz="1400" err="1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F4649-C30B-FFA3-8529-06308853AF9A}"/>
              </a:ext>
            </a:extLst>
          </p:cNvPr>
          <p:cNvSpPr/>
          <p:nvPr/>
        </p:nvSpPr>
        <p:spPr>
          <a:xfrm>
            <a:off x="1860331" y="3899338"/>
            <a:ext cx="3149551" cy="2142374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fr-FR" sz="1400" err="1">
              <a:solidFill>
                <a:sysClr val="windowText" lastClr="00000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1665802" y="418557"/>
            <a:ext cx="3472869" cy="3838134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Certains font l’un</a:t>
            </a:r>
            <a:endParaRPr kumimoji="0" lang="fr-FR" sz="3200" b="1" i="0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 Condensed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b="1" spc="-100">
                <a:solidFill>
                  <a:srgbClr val="000000"/>
                </a:solidFill>
                <a:latin typeface="Avenir Next Condensed"/>
                <a:ea typeface="Open Sans Light"/>
                <a:cs typeface="Open Sans Light"/>
              </a:rPr>
              <a:t>e</a:t>
            </a:r>
            <a:r>
              <a:rPr kumimoji="0" lang="fr-FR" sz="32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t tentent de faire bouger le compteur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43399879-7051-1139-6D20-550B79E57FC6}"/>
              </a:ext>
            </a:extLst>
          </p:cNvPr>
          <p:cNvSpPr txBox="1"/>
          <p:nvPr/>
        </p:nvSpPr>
        <p:spPr>
          <a:xfrm>
            <a:off x="7182119" y="418556"/>
            <a:ext cx="3472869" cy="3838134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Certains</a:t>
            </a:r>
            <a:r>
              <a:rPr kumimoji="0" lang="fr-FR" sz="32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 font l’autre</a:t>
            </a:r>
            <a:endParaRPr kumimoji="0" lang="fr-FR" sz="3200" b="1" i="0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 Condensed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b="1" spc="-100">
                <a:solidFill>
                  <a:srgbClr val="000000"/>
                </a:solidFill>
                <a:latin typeface="Avenir Next Condensed"/>
                <a:ea typeface="Open Sans Light"/>
                <a:cs typeface="Open Sans Light"/>
              </a:rPr>
              <a:t>et tentent de remplir le contrat individuel</a:t>
            </a:r>
            <a:endParaRPr kumimoji="0" lang="fr-FR" sz="3200" b="1" i="0" u="none" strike="noStrike" kern="1200" cap="none" spc="-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Condensed"/>
              <a:ea typeface="Open Sans Light"/>
              <a:cs typeface="Open Sans Ligh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6EC1C07-C26E-A07A-4C07-1CEEBE4EB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566" y="4066561"/>
            <a:ext cx="1460500" cy="7239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296C47E-AD15-0B5B-37D1-6E84261C8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000" y="4132118"/>
            <a:ext cx="999132" cy="65834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8BE99A6-B36D-3818-F599-AB9376ECE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406" y="4865312"/>
            <a:ext cx="1943100" cy="1041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DA537B1-2DEF-16BF-5A9D-A4408AB9F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486" y="4398724"/>
            <a:ext cx="1587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2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700" b="0" i="0" u="none" strike="noStrike" kern="1200" cap="none" spc="0" normalizeH="0" baseline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6"/>
            <a:ext cx="11677405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-100" normalizeH="0" baseline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Mais tout le monde</a:t>
            </a:r>
            <a:endParaRPr kumimoji="0" lang="fr-FR" sz="4800" b="1" i="0" u="none" strike="noStrike" kern="1200" cap="none" spc="-100" normalizeH="0" baseline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 Condensed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-10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parle aux mêmes personnes</a:t>
            </a:r>
          </a:p>
        </p:txBody>
      </p:sp>
    </p:spTree>
    <p:extLst>
      <p:ext uri="{BB962C8B-B14F-4D97-AF65-F5344CB8AC3E}">
        <p14:creationId xmlns:p14="http://schemas.microsoft.com/office/powerpoint/2010/main" val="286552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6"/>
            <a:ext cx="11677405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Et </a:t>
            </a: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c’est ça</a:t>
            </a:r>
            <a:endParaRPr kumimoji="0" lang="fr-FR" sz="4800" b="1" i="0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 Condensed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000000"/>
                </a:solidFill>
                <a:latin typeface="Avenir Next Condensed"/>
                <a:ea typeface="Open Sans Light"/>
                <a:cs typeface="Open Sans Light"/>
              </a:rPr>
              <a:t>l</a:t>
            </a: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a différence de </a:t>
            </a:r>
            <a:r>
              <a:rPr kumimoji="0" lang="fr-FR" sz="4800" b="1" i="0" u="none" strike="noStrike" kern="1200" cap="none" spc="-10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mavoie</a:t>
            </a:r>
            <a:endParaRPr kumimoji="0" lang="fr-FR" sz="4800" b="1" i="0" u="none" strike="noStrike" kern="1200" cap="none" spc="-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Condensed"/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825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6"/>
            <a:ext cx="11677405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Grâce</a:t>
            </a:r>
            <a:r>
              <a:rPr lang="fr-FR" sz="4800" b="1" spc="-100">
                <a:solidFill>
                  <a:srgbClr val="4C785B"/>
                </a:solidFill>
                <a:latin typeface="Avenir Next Condensed"/>
              </a:rPr>
              <a:t> </a:t>
            </a: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à la tech</a:t>
            </a: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000000"/>
                </a:solidFill>
                <a:latin typeface="Avenir Next Condensed"/>
                <a:ea typeface="Open Sans Light"/>
                <a:cs typeface="Open Sans Light"/>
              </a:rPr>
              <a:t>vous</a:t>
            </a: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 êtes…</a:t>
            </a:r>
          </a:p>
        </p:txBody>
      </p:sp>
    </p:spTree>
    <p:extLst>
      <p:ext uri="{BB962C8B-B14F-4D97-AF65-F5344CB8AC3E}">
        <p14:creationId xmlns:p14="http://schemas.microsoft.com/office/powerpoint/2010/main" val="252303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6"/>
            <a:ext cx="11677405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les seuls à faire de la personnalisation</a:t>
            </a:r>
            <a:b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</a:b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à échelle massive</a:t>
            </a:r>
          </a:p>
        </p:txBody>
      </p:sp>
    </p:spTree>
    <p:extLst>
      <p:ext uri="{BB962C8B-B14F-4D97-AF65-F5344CB8AC3E}">
        <p14:creationId xmlns:p14="http://schemas.microsoft.com/office/powerpoint/2010/main" val="221909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6"/>
            <a:ext cx="11677405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les seuls à passer tout le temps qu’il faut</a:t>
            </a:r>
            <a:b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</a:b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sur 2 millions de NEETS</a:t>
            </a:r>
          </a:p>
        </p:txBody>
      </p:sp>
    </p:spTree>
    <p:extLst>
      <p:ext uri="{BB962C8B-B14F-4D97-AF65-F5344CB8AC3E}">
        <p14:creationId xmlns:p14="http://schemas.microsoft.com/office/powerpoint/2010/main" val="420139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BFD070D-65AB-632C-1B5A-F0FA2AFDF391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13B1E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fr-FR" sz="1400">
              <a:solidFill>
                <a:srgbClr val="013B1E"/>
              </a:solidFill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AE15894-2A1B-0552-5E29-569E9A56B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pic>
        <p:nvPicPr>
          <p:cNvPr id="1028" name="Picture 4" descr="49 doses lessive liquide fraîcheur de méditerranée PERSIL prix pas cher |  Stokomani - Des marques, des prix !">
            <a:extLst>
              <a:ext uri="{FF2B5EF4-FFF2-40B4-BE49-F238E27FC236}">
                <a16:creationId xmlns:a16="http://schemas.microsoft.com/office/drawing/2014/main" id="{8A042789-58C9-7FE5-7B26-D0540114A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86" y="675577"/>
            <a:ext cx="5506846" cy="550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EB7849-7AFE-82C7-DE55-DE51AD80CCBC}"/>
              </a:ext>
            </a:extLst>
          </p:cNvPr>
          <p:cNvSpPr txBox="1"/>
          <p:nvPr/>
        </p:nvSpPr>
        <p:spPr>
          <a:xfrm>
            <a:off x="5292183" y="981308"/>
            <a:ext cx="6093212" cy="127123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>
              <a:lnSpc>
                <a:spcPts val="4820"/>
              </a:lnSpc>
              <a:defRPr/>
            </a:pPr>
            <a:r>
              <a:rPr lang="fr-FR" sz="3600" b="1" i="0" u="none" strike="noStrike" kern="1200" cap="none" spc="-100" normalizeH="0" baseline="0" noProof="0">
                <a:ln>
                  <a:noFill/>
                </a:ln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Ça c’est vous</a:t>
            </a:r>
          </a:p>
          <a:p>
            <a:pPr>
              <a:lnSpc>
                <a:spcPts val="4820"/>
              </a:lnSpc>
              <a:defRPr/>
            </a:pPr>
            <a:endParaRPr lang="fr-FR" sz="3600" b="1" spc="-100">
              <a:latin typeface="Avenir Next Condensed"/>
              <a:ea typeface="Open Sans Light"/>
              <a:cs typeface="Open Sans Light"/>
            </a:endParaRPr>
          </a:p>
          <a:p>
            <a:pPr>
              <a:lnSpc>
                <a:spcPts val="4820"/>
              </a:lnSpc>
              <a:defRPr/>
            </a:pPr>
            <a:endParaRPr lang="fr-FR" sz="3600" b="1" i="0" u="none" strike="noStrike" kern="1200" cap="none" spc="-100" normalizeH="0" baseline="0" noProof="0">
              <a:ln>
                <a:noFill/>
              </a:ln>
              <a:effectLst/>
              <a:uLnTx/>
              <a:uFillTx/>
              <a:latin typeface="Avenir Next Condensed"/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348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6"/>
            <a:ext cx="11677405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les seuls à faire bouger un chiffre</a:t>
            </a:r>
            <a:b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</a:b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tout en étant un réel partenaire humain</a:t>
            </a:r>
          </a:p>
        </p:txBody>
      </p:sp>
    </p:spTree>
    <p:extLst>
      <p:ext uri="{BB962C8B-B14F-4D97-AF65-F5344CB8AC3E}">
        <p14:creationId xmlns:p14="http://schemas.microsoft.com/office/powerpoint/2010/main" val="315463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6"/>
            <a:ext cx="11677405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m</a:t>
            </a: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avoie c’est</a:t>
            </a:r>
            <a:b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</a:br>
            <a:r>
              <a:rPr lang="fr-FR" sz="4800" b="1" spc="-100">
                <a:solidFill>
                  <a:srgbClr val="000000"/>
                </a:solidFill>
                <a:latin typeface="Avenir Next Condensed"/>
                <a:ea typeface="Open Sans Light"/>
                <a:cs typeface="Open Sans Light"/>
              </a:rPr>
              <a:t>100% d’attention sur 100% des NEETS</a:t>
            </a:r>
          </a:p>
        </p:txBody>
      </p:sp>
    </p:spTree>
    <p:extLst>
      <p:ext uri="{BB962C8B-B14F-4D97-AF65-F5344CB8AC3E}">
        <p14:creationId xmlns:p14="http://schemas.microsoft.com/office/powerpoint/2010/main" val="341963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1312441" y="1365157"/>
            <a:ext cx="9567118" cy="412768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Aider quelqu’un à retrouver un emploi c’est bien.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Mais c’est une goutte d’eau dans l’océan.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Ça ne fera pas bouger le chômage.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Fabien qui se découvre une passion pour la boulangerie ?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Une goutte d’eau.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Sylvie qui découvre la plomberie ?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Une goutte d’eau.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Karim qui devient aide-soignant ?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Une goutte d’eau.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1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" panose="020B0503020202020204" pitchFamily="34" charset="0"/>
              <a:ea typeface="Open Sans Light"/>
              <a:cs typeface="Open Sans Light"/>
            </a:endParaRP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C’est bien beau, mais pourquoi financer des gouttes d’eau ?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Quand, au final, c’est plus une question de macro-économie que de micro-suivi ?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Quand, au final, c’est plus une question de mesure politiques que de conseils humains ?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spc="-100">
                <a:solidFill>
                  <a:srgbClr val="4C785B"/>
                </a:solidFill>
                <a:latin typeface="Avenir Next" panose="020B0503020202020204" pitchFamily="34" charset="0"/>
                <a:ea typeface="Open Sans Light"/>
                <a:cs typeface="Open Sans Light"/>
              </a:rPr>
              <a:t>Pourquoi…</a:t>
            </a:r>
            <a:endParaRPr kumimoji="0" lang="fr-FR" sz="1400" b="1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" panose="020B0503020202020204" pitchFamily="34" charset="0"/>
              <a:ea typeface="Open Sans Light"/>
              <a:cs typeface="Open Sans Light"/>
            </a:endParaRP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1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" panose="020B0503020202020204" pitchFamily="34" charset="0"/>
              <a:ea typeface="Open Sans Light"/>
              <a:cs typeface="Open Sans Light"/>
            </a:endParaRP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Parce que chez </a:t>
            </a:r>
            <a:r>
              <a:rPr kumimoji="0" lang="fr-FR" sz="1400" b="1" u="none" strike="noStrike" kern="1200" cap="none" spc="-100" normalizeH="0" baseline="0" noProof="0" err="1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mavoie</a:t>
            </a: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, on sait qu’une goutte d’eau, c’est bien plus.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Réunies, c’est le début d’un océan.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Réunies, c’est un verre trop vide qui commence à se remplir.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1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" panose="020B0503020202020204" pitchFamily="34" charset="0"/>
              <a:ea typeface="Open Sans Light"/>
              <a:cs typeface="Open Sans Light"/>
            </a:endParaRP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Une goutte d’eau, c’est l’étape vers une deuxième, puis une troisième, puis des milliers.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C’est les 2 millions de NEETS qui ensemble, ne sont plus des gouttes d’eau,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Mais bien un raz de marée qui fait vaciller une statistique.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1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" panose="020B0503020202020204" pitchFamily="34" charset="0"/>
              <a:ea typeface="Open Sans Light"/>
              <a:cs typeface="Open Sans Light"/>
            </a:endParaRP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Et c’est parce que la technologie de </a:t>
            </a:r>
            <a:r>
              <a:rPr kumimoji="0" lang="fr-FR" sz="1400" b="1" u="none" strike="noStrike" kern="1200" cap="none" spc="-100" normalizeH="0" baseline="0" noProof="0" err="1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mavoie</a:t>
            </a: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 lui permet de consacrer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100% de son attention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A 100% des NEETS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1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" panose="020B0503020202020204" pitchFamily="34" charset="0"/>
              <a:ea typeface="Open Sans Light"/>
              <a:cs typeface="Open Sans Light"/>
            </a:endParaRP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Que choisir </a:t>
            </a:r>
            <a:r>
              <a:rPr kumimoji="0" lang="fr-FR" sz="1400" b="1" u="none" strike="noStrike" kern="1200" cap="none" spc="-100" normalizeH="0" baseline="0" noProof="0" err="1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mavoie</a:t>
            </a: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 ce n’est pas choisir une goutte d’eau.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C’est choisir Karim, Sylvie, Fabien et leurs 2 millions de semblables,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" panose="020B0503020202020204" pitchFamily="34" charset="0"/>
                <a:ea typeface="Open Sans Light"/>
                <a:cs typeface="Open Sans Light"/>
              </a:rPr>
              <a:t>Qui réunis vont faire bouger le chômage. </a:t>
            </a:r>
            <a:endParaRPr kumimoji="0" lang="fr-FR" sz="1400" b="1" u="none" strike="noStrike" kern="1200" cap="none" spc="-1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28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1584102" y="418557"/>
            <a:ext cx="3760632" cy="412768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Une scalabilité au service de l’individu:</a:t>
            </a: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Une garantie de suivi</a:t>
            </a:r>
            <a:br>
              <a:rPr kumimoji="0" lang="fr-FR" sz="3200" b="1" i="0" u="none" strike="noStrike" kern="12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</a:br>
            <a:r>
              <a:rPr kumimoji="0" lang="fr-FR" sz="3200" b="1" i="0" u="none" strike="noStrike" kern="12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Une écoute dédiée</a:t>
            </a:r>
            <a:br>
              <a:rPr kumimoji="0" lang="fr-FR" sz="3200" b="1" i="0" u="none" strike="noStrike" kern="12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</a:br>
            <a:r>
              <a:rPr kumimoji="0" lang="fr-FR" sz="3200" b="1" i="0" u="none" strike="noStrike" kern="12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Tout le temps nécessaire</a:t>
            </a:r>
            <a:endParaRPr kumimoji="0" lang="fr-FR" sz="3200" b="1" i="0" u="none" strike="noStrike" kern="1200" cap="none" spc="-1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Next Condensed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43399879-7051-1139-6D20-550B79E57FC6}"/>
              </a:ext>
            </a:extLst>
          </p:cNvPr>
          <p:cNvSpPr txBox="1"/>
          <p:nvPr/>
        </p:nvSpPr>
        <p:spPr>
          <a:xfrm>
            <a:off x="6708904" y="418556"/>
            <a:ext cx="3760632" cy="4127686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Une scalabilité au service de l’économie:</a:t>
            </a:r>
            <a:endParaRPr kumimoji="0" lang="fr-FR" sz="3200" b="1" i="0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 Condensed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Une solution nationale</a:t>
            </a: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b="1" spc="-100">
                <a:solidFill>
                  <a:srgbClr val="000000"/>
                </a:solidFill>
                <a:latin typeface="Avenir Next Condensed"/>
                <a:ea typeface="Open Sans Light"/>
                <a:cs typeface="Open Sans Light"/>
              </a:rPr>
              <a:t>Un impact macro</a:t>
            </a: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Un </a:t>
            </a:r>
            <a:r>
              <a:rPr kumimoji="0" lang="fr-FR" sz="3200" b="1" i="0" u="none" strike="noStrike" kern="1200" cap="none" spc="-10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tracking</a:t>
            </a:r>
            <a:r>
              <a:rPr kumimoji="0" lang="fr-FR" sz="32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 efficace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F048D2A-7C7E-3EEC-3086-EDCE4948310D}"/>
              </a:ext>
            </a:extLst>
          </p:cNvPr>
          <p:cNvSpPr txBox="1"/>
          <p:nvPr/>
        </p:nvSpPr>
        <p:spPr>
          <a:xfrm>
            <a:off x="1353893" y="4921806"/>
            <a:ext cx="42210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2400" b="1" i="1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Je me sens écouté et je vois un impact immédiat</a:t>
            </a:r>
            <a:endParaRPr lang="fr-FR" sz="1400" i="1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6D5E443-EBE5-9B79-3E47-A334F28D3FB9}"/>
              </a:ext>
            </a:extLst>
          </p:cNvPr>
          <p:cNvSpPr txBox="1"/>
          <p:nvPr/>
        </p:nvSpPr>
        <p:spPr>
          <a:xfrm>
            <a:off x="6478695" y="4921805"/>
            <a:ext cx="42210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2400" b="1" i="1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Je repère une solution qui vaut la peine d’être financée</a:t>
            </a:r>
            <a:endParaRPr lang="fr-FR" sz="1400" i="1"/>
          </a:p>
        </p:txBody>
      </p:sp>
    </p:spTree>
    <p:extLst>
      <p:ext uri="{BB962C8B-B14F-4D97-AF65-F5344CB8AC3E}">
        <p14:creationId xmlns:p14="http://schemas.microsoft.com/office/powerpoint/2010/main" val="28129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269750"/>
            <a:ext cx="11677405" cy="365945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Un potentiel national</a:t>
            </a:r>
            <a:b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</a:b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qui fait passer </a:t>
            </a:r>
            <a:r>
              <a:rPr kumimoji="0" lang="fr-FR" sz="4800" b="1" i="0" u="none" strike="noStrike" kern="1200" cap="none" spc="-10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mavoie</a:t>
            </a: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 d’une association</a:t>
            </a:r>
            <a:b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</a:b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à une solution structurelle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7930E44-53BC-A408-EBA2-3C64440E7939}"/>
              </a:ext>
            </a:extLst>
          </p:cNvPr>
          <p:cNvSpPr txBox="1"/>
          <p:nvPr/>
        </p:nvSpPr>
        <p:spPr>
          <a:xfrm>
            <a:off x="1950642" y="4071763"/>
            <a:ext cx="83258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4800" b="1" i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On passe du financement </a:t>
            </a:r>
            <a:r>
              <a:rPr kumimoji="0" lang="fr-FR" sz="4800" b="1" i="1" u="none" strike="noStrike" kern="1200" cap="none" spc="-100" normalizeH="0" baseline="0" noProof="0" err="1">
                <a:ln>
                  <a:noFill/>
                </a:ln>
                <a:effectLst/>
                <a:highlight>
                  <a:srgbClr val="4C785B"/>
                </a:highlight>
                <a:uLnTx/>
                <a:uFillTx/>
                <a:latin typeface="Avenir Next Condensed"/>
                <a:ea typeface="Open Sans Light"/>
                <a:cs typeface="Open Sans Light"/>
              </a:rPr>
              <a:t>feel</a:t>
            </a:r>
            <a:r>
              <a:rPr kumimoji="0" lang="fr-FR" sz="4800" b="1" i="1" u="none" strike="noStrike" kern="1200" cap="none" spc="-100" normalizeH="0" baseline="0" noProof="0">
                <a:ln>
                  <a:noFill/>
                </a:ln>
                <a:effectLst/>
                <a:highlight>
                  <a:srgbClr val="4C785B"/>
                </a:highlight>
                <a:uLnTx/>
                <a:uFillTx/>
                <a:latin typeface="Avenir Next Condensed"/>
                <a:ea typeface="Open Sans Light"/>
                <a:cs typeface="Open Sans Light"/>
              </a:rPr>
              <a:t> good </a:t>
            </a:r>
            <a:r>
              <a:rPr kumimoji="0" lang="fr-FR" sz="4800" b="1" i="1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au financement </a:t>
            </a:r>
            <a:r>
              <a:rPr kumimoji="0" lang="fr-FR" sz="4800" b="1" i="1" u="none" strike="noStrike" kern="1200" cap="none" spc="-100" normalizeH="0" baseline="0" noProof="0">
                <a:ln>
                  <a:noFill/>
                </a:ln>
                <a:effectLst/>
                <a:highlight>
                  <a:srgbClr val="4C785B"/>
                </a:highlight>
                <a:uLnTx/>
                <a:uFillTx/>
                <a:latin typeface="Avenir Next Condensed"/>
                <a:ea typeface="Open Sans Light"/>
                <a:cs typeface="Open Sans Light"/>
              </a:rPr>
              <a:t>rationnel et efficace</a:t>
            </a:r>
            <a:endParaRPr lang="fr-FR" sz="3200" i="1">
              <a:highlight>
                <a:srgbClr val="4C785B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9721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6"/>
            <a:ext cx="11677405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Mais aujourd’hui vous êtes</a:t>
            </a:r>
            <a:b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</a:b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des maraudes numériques</a:t>
            </a: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-100">
                <a:solidFill>
                  <a:srgbClr val="000000"/>
                </a:solidFill>
                <a:latin typeface="Avenir Next Condensed"/>
                <a:ea typeface="Open Sans Light"/>
                <a:cs typeface="Open Sans Light"/>
              </a:rPr>
              <a:t>un annuaire</a:t>
            </a:r>
            <a:endParaRPr kumimoji="0" lang="fr-FR" sz="4800" b="1" i="0" u="none" strike="noStrike" kern="1200" cap="none" spc="-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Condensed"/>
              <a:ea typeface="Open Sans Light"/>
              <a:cs typeface="Open Sans Ligh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B0E8A1E-C2EF-1817-DA45-DCDB93E2C14D}"/>
              </a:ext>
            </a:extLst>
          </p:cNvPr>
          <p:cNvSpPr txBox="1"/>
          <p:nvPr/>
        </p:nvSpPr>
        <p:spPr>
          <a:xfrm>
            <a:off x="1867829" y="2764936"/>
            <a:ext cx="60997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=&gt;</a:t>
            </a: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 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5846E4-D375-5167-C20E-0DEB2DA4340E}"/>
              </a:ext>
            </a:extLst>
          </p:cNvPr>
          <p:cNvSpPr txBox="1"/>
          <p:nvPr/>
        </p:nvSpPr>
        <p:spPr>
          <a:xfrm>
            <a:off x="3648307" y="3385431"/>
            <a:ext cx="60997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=&gt;</a:t>
            </a: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91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BCD5220C-66D5-B9E3-3D17-6711F096E6F6}"/>
              </a:ext>
            </a:extLst>
          </p:cNvPr>
          <p:cNvSpPr txBox="1">
            <a:spLocks/>
          </p:cNvSpPr>
          <p:nvPr/>
        </p:nvSpPr>
        <p:spPr>
          <a:xfrm>
            <a:off x="0" y="2134239"/>
            <a:ext cx="12192000" cy="23525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6600" b="1" i="0" kern="1200" cap="all" baseline="0">
                <a:solidFill>
                  <a:schemeClr val="bg1"/>
                </a:solidFill>
                <a:latin typeface="Avenir Next Condensed" panose="020B0506020202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70000" indent="0" algn="l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4800" b="0" i="0" kern="120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40000" indent="0" algn="l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4800" b="0" i="0" kern="120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10000" indent="0" algn="l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lang="en-US" sz="4800" b="0" i="0" kern="12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80000" indent="0" algn="l" defTabSz="806846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4800" b="0" i="0" kern="12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0000" indent="-180000" algn="l" defTabSz="80684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defRPr sz="15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65760" indent="-182880" algn="l" defTabSz="806846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200" b="0" i="1" kern="120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7pPr>
            <a:lvl8pPr marL="365760" indent="-182880" algn="l" defTabSz="806846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200" b="1" i="0" kern="1200" cap="all" spc="3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0" indent="0" algn="l" defTabSz="806846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charset="0"/>
              <a:buNone/>
              <a:defRPr sz="1200" b="1" i="0" kern="1200" cap="all" spc="50" baseline="0">
                <a:solidFill>
                  <a:schemeClr val="tx1"/>
                </a:solidFill>
                <a:latin typeface="+mn-lt"/>
                <a:ea typeface="Georgia" charset="0"/>
                <a:cs typeface="Georgia" charset="0"/>
              </a:defRPr>
            </a:lvl9pPr>
          </a:lstStyle>
          <a:p>
            <a:pPr>
              <a:defRPr/>
            </a:pPr>
            <a:r>
              <a:rPr lang="en-US" sz="8000" dirty="0">
                <a:solidFill>
                  <a:schemeClr val="tx1"/>
                </a:solidFill>
              </a:rPr>
              <a:t>A brand is a promise</a:t>
            </a:r>
          </a:p>
          <a:p>
            <a:pPr>
              <a:defRPr/>
            </a:pPr>
            <a:endParaRPr lang="en-US" sz="80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8000" dirty="0">
                <a:solidFill>
                  <a:schemeClr val="tx1"/>
                </a:solidFill>
              </a:rPr>
              <a:t>A great brand is a promised KEPT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D0420-5FC1-9518-7E95-E0164FDCE169}"/>
              </a:ext>
            </a:extLst>
          </p:cNvPr>
          <p:cNvSpPr txBox="1"/>
          <p:nvPr/>
        </p:nvSpPr>
        <p:spPr>
          <a:xfrm>
            <a:off x="7097486" y="5660571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MX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6445AF-71FF-68C1-3329-0E8CB8473C1F}"/>
              </a:ext>
            </a:extLst>
          </p:cNvPr>
          <p:cNvSpPr txBox="1"/>
          <p:nvPr/>
        </p:nvSpPr>
        <p:spPr>
          <a:xfrm>
            <a:off x="6441440" y="558800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C7AAA1-7D52-6AB0-42B7-2E1999F75B5B}"/>
              </a:ext>
            </a:extLst>
          </p:cNvPr>
          <p:cNvSpPr/>
          <p:nvPr/>
        </p:nvSpPr>
        <p:spPr>
          <a:xfrm>
            <a:off x="8972550" y="-1767321"/>
            <a:ext cx="2857501" cy="13430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Updated title to avoid “Design Restage” language.</a:t>
            </a:r>
          </a:p>
          <a:p>
            <a:pPr algn="ctr"/>
            <a:endParaRPr lang="en-US"/>
          </a:p>
          <a:p>
            <a:pPr algn="ctr"/>
            <a:r>
              <a:rPr lang="en-US"/>
              <a:t>Feel free to edit </a:t>
            </a:r>
          </a:p>
        </p:txBody>
      </p:sp>
    </p:spTree>
    <p:extLst>
      <p:ext uri="{BB962C8B-B14F-4D97-AF65-F5344CB8AC3E}">
        <p14:creationId xmlns:p14="http://schemas.microsoft.com/office/powerpoint/2010/main" val="3729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6"/>
            <a:ext cx="11677405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Comment je tiens ma promesse</a:t>
            </a:r>
            <a:b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</a:b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de manière audible et compréhensible ?</a:t>
            </a: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800" b="1" i="0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 Condensed"/>
              <a:ea typeface="Open Sans Light"/>
              <a:cs typeface="Open Sans Light"/>
            </a:endParaRP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Quelles preuves à mettre en place</a:t>
            </a:r>
            <a:b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</a:b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pour réaliser cette ambition 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E20A53-9DA2-4384-4E50-1DF2F5A0B126}"/>
              </a:ext>
            </a:extLst>
          </p:cNvPr>
          <p:cNvSpPr/>
          <p:nvPr/>
        </p:nvSpPr>
        <p:spPr>
          <a:xfrm>
            <a:off x="1204332" y="3225039"/>
            <a:ext cx="9511990" cy="1973766"/>
          </a:xfrm>
          <a:prstGeom prst="rect">
            <a:avLst/>
          </a:prstGeom>
          <a:solidFill>
            <a:srgbClr val="E8E8E3">
              <a:alpha val="79959"/>
            </a:srgbClr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fr-FR" sz="1400" err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86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chaussures, habits, capture d’écran, basket&#10;&#10;Description générée automatiquement">
            <a:extLst>
              <a:ext uri="{FF2B5EF4-FFF2-40B4-BE49-F238E27FC236}">
                <a16:creationId xmlns:a16="http://schemas.microsoft.com/office/drawing/2014/main" id="{0533A5FD-65A7-DFE2-09EB-714061E80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85"/>
            <a:ext cx="12340014" cy="685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1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FC480C4-FF29-93FD-6648-2027615C82D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2FB0C4-20EB-0A09-DB2F-458B8C7FD0A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Une image contenant texte, graphisme, Graphique, affiche&#10;&#10;Description générée automatiquement">
            <a:extLst>
              <a:ext uri="{FF2B5EF4-FFF2-40B4-BE49-F238E27FC236}">
                <a16:creationId xmlns:a16="http://schemas.microsoft.com/office/drawing/2014/main" id="{B405987A-3396-71B1-054E-B579ACF62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676" y="-46859"/>
            <a:ext cx="12367424" cy="69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2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BFD070D-65AB-632C-1B5A-F0FA2AFDF391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13B1E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fr-FR" sz="1400">
              <a:solidFill>
                <a:srgbClr val="013B1E"/>
              </a:solidFill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AE15894-2A1B-0552-5E29-569E9A56B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pic>
        <p:nvPicPr>
          <p:cNvPr id="1028" name="Picture 4" descr="49 doses lessive liquide fraîcheur de méditerranée PERSIL prix pas cher |  Stokomani - Des marques, des prix !">
            <a:extLst>
              <a:ext uri="{FF2B5EF4-FFF2-40B4-BE49-F238E27FC236}">
                <a16:creationId xmlns:a16="http://schemas.microsoft.com/office/drawing/2014/main" id="{8A042789-58C9-7FE5-7B26-D0540114A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86" y="675577"/>
            <a:ext cx="5506846" cy="550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EB7849-7AFE-82C7-DE55-DE51AD80CCBC}"/>
              </a:ext>
            </a:extLst>
          </p:cNvPr>
          <p:cNvSpPr txBox="1"/>
          <p:nvPr/>
        </p:nvSpPr>
        <p:spPr>
          <a:xfrm>
            <a:off x="5292183" y="981308"/>
            <a:ext cx="6093212" cy="127123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>
              <a:lnSpc>
                <a:spcPts val="4820"/>
              </a:lnSpc>
              <a:defRPr/>
            </a:pPr>
            <a:r>
              <a:rPr lang="fr-FR" sz="3600" b="1" i="0" u="none" strike="noStrike" kern="1200" cap="none" spc="-100" normalizeH="0" baseline="0" noProof="0">
                <a:ln>
                  <a:noFill/>
                </a:ln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Ça c’est vous</a:t>
            </a:r>
          </a:p>
          <a:p>
            <a:pPr>
              <a:lnSpc>
                <a:spcPts val="4820"/>
              </a:lnSpc>
              <a:defRPr/>
            </a:pPr>
            <a:endParaRPr lang="fr-FR" sz="3600" b="1" spc="-100">
              <a:latin typeface="Avenir Next Condensed"/>
              <a:ea typeface="Open Sans Light"/>
              <a:cs typeface="Open Sans Light"/>
            </a:endParaRPr>
          </a:p>
          <a:p>
            <a:pPr>
              <a:lnSpc>
                <a:spcPts val="4820"/>
              </a:lnSpc>
              <a:defRPr/>
            </a:pPr>
            <a:endParaRPr lang="fr-FR" sz="3600" b="1" i="0" u="none" strike="noStrike" kern="1200" cap="none" spc="-100" normalizeH="0" baseline="0" noProof="0">
              <a:ln>
                <a:noFill/>
              </a:ln>
              <a:effectLst/>
              <a:uLnTx/>
              <a:uFillTx/>
              <a:latin typeface="Avenir Next Condensed"/>
              <a:ea typeface="Open Sans Light"/>
              <a:cs typeface="Open Sans Light"/>
            </a:endParaRPr>
          </a:p>
          <a:p>
            <a:pPr>
              <a:lnSpc>
                <a:spcPts val="4820"/>
              </a:lnSpc>
              <a:defRPr/>
            </a:pPr>
            <a:endParaRPr lang="fr-FR" sz="3600" b="1" i="0" u="none" strike="noStrike" kern="1200" cap="none" spc="-100" normalizeH="0" baseline="0" noProof="0">
              <a:ln>
                <a:noFill/>
              </a:ln>
              <a:effectLst/>
              <a:uLnTx/>
              <a:uFillTx/>
              <a:latin typeface="Avenir Next Condensed"/>
              <a:ea typeface="Open Sans Light"/>
              <a:cs typeface="Open Sans Light"/>
            </a:endParaRPr>
          </a:p>
          <a:p>
            <a:pPr>
              <a:lnSpc>
                <a:spcPts val="4820"/>
              </a:lnSpc>
              <a:defRPr/>
            </a:pPr>
            <a:endParaRPr lang="fr-FR" sz="3600" b="1" spc="-100">
              <a:latin typeface="Avenir Next Condensed"/>
              <a:ea typeface="Open Sans Light"/>
              <a:cs typeface="Open Sans Light"/>
            </a:endParaRPr>
          </a:p>
          <a:p>
            <a:pPr>
              <a:lnSpc>
                <a:spcPts val="4820"/>
              </a:lnSpc>
              <a:defRPr/>
            </a:pPr>
            <a:r>
              <a:rPr lang="fr-FR" sz="3600" b="1" spc="-100">
                <a:latin typeface="Avenir Next Condensed" panose="020B0506020202020204" pitchFamily="34" charset="0"/>
              </a:rPr>
              <a:t>Une super promesse</a:t>
            </a:r>
          </a:p>
          <a:p>
            <a:pPr>
              <a:lnSpc>
                <a:spcPts val="4820"/>
              </a:lnSpc>
              <a:defRPr/>
            </a:pPr>
            <a:r>
              <a:rPr lang="fr-FR" sz="3600" b="1" i="0" u="none" strike="noStrike" kern="1200" cap="none" spc="-100" normalizeH="0" baseline="0" noProof="0">
                <a:ln>
                  <a:noFill/>
                </a:ln>
                <a:effectLst/>
                <a:uLnTx/>
                <a:uFillTx/>
                <a:latin typeface="Avenir Next Condensed" panose="020B0506020202020204" pitchFamily="34" charset="0"/>
                <a:ea typeface="Open Sans Light"/>
                <a:cs typeface="Open Sans Light"/>
              </a:rPr>
              <a:t>Que tout le monde a déjà entendu</a:t>
            </a:r>
          </a:p>
          <a:p>
            <a:pPr>
              <a:lnSpc>
                <a:spcPts val="4820"/>
              </a:lnSpc>
              <a:defRPr/>
            </a:pPr>
            <a:r>
              <a:rPr lang="fr-FR" sz="3600" b="1" spc="-100">
                <a:latin typeface="Avenir Next Condensed" panose="020B0506020202020204" pitchFamily="34" charset="0"/>
                <a:ea typeface="Open Sans Light"/>
                <a:cs typeface="Open Sans Light"/>
              </a:rPr>
              <a:t>Et plus personne n’y croit</a:t>
            </a:r>
            <a:endParaRPr lang="fr-FR" sz="3600" b="1" i="0" u="none" strike="noStrike" kern="1200" cap="none" spc="-100" normalizeH="0" baseline="0" noProof="0">
              <a:ln>
                <a:noFill/>
              </a:ln>
              <a:effectLst/>
              <a:uLnTx/>
              <a:uFillTx/>
              <a:latin typeface="Avenir Next Condensed"/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3394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C41CC7E-D7D1-C6C4-D498-273FEEDDF4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34022E-F011-8B65-8216-AEF612062D7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Une image contenant texte, peigne, conception&#10;&#10;Description générée automatiquement">
            <a:extLst>
              <a:ext uri="{FF2B5EF4-FFF2-40B4-BE49-F238E27FC236}">
                <a16:creationId xmlns:a16="http://schemas.microsoft.com/office/drawing/2014/main" id="{FF6B705B-F191-C0B6-7C38-C09AA8071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"/>
            <a:ext cx="12400316" cy="688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6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4E1CB78-8DED-9FCB-5920-6B634D64C6D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FE850-5976-E664-EE0E-CE9D1CAD6DD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Une image contenant texte, graphisme, affiche, Graphique&#10;&#10;Description générée automatiquement">
            <a:extLst>
              <a:ext uri="{FF2B5EF4-FFF2-40B4-BE49-F238E27FC236}">
                <a16:creationId xmlns:a16="http://schemas.microsoft.com/office/drawing/2014/main" id="{ED8FA56B-2FF2-A3DB-A532-82ADFEBF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729"/>
            <a:ext cx="12433208" cy="69061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A7D8CA5-D837-6DC1-BF92-340D52FD2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7585"/>
            <a:ext cx="4166331" cy="234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4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7DF4D60-DB1A-B060-5678-4A3AAE1D745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37C0B8-2526-562E-6365-2778A0A033B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Une image contenant Visage humain, verres, habits, Accessoire de mode&#10;&#10;Description générée automatiquement">
            <a:extLst>
              <a:ext uri="{FF2B5EF4-FFF2-40B4-BE49-F238E27FC236}">
                <a16:creationId xmlns:a16="http://schemas.microsoft.com/office/drawing/2014/main" id="{A2AF3DC6-4C6C-EFB8-6A73-7E7A50FE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7"/>
            <a:ext cx="12192000" cy="69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6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E8E8D7B9-155F-EB41-A9E1-AE9059104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" y="-784"/>
            <a:ext cx="4953000" cy="3300412"/>
          </a:xfrm>
          <a:prstGeom prst="rect">
            <a:avLst/>
          </a:prstGeom>
        </p:spPr>
      </p:pic>
      <p:pic>
        <p:nvPicPr>
          <p:cNvPr id="5" name="Image 4" descr="Une image contenant capture d’écran, Police, noir, Graphique&#10;&#10;Description générée automatiquement">
            <a:extLst>
              <a:ext uri="{FF2B5EF4-FFF2-40B4-BE49-F238E27FC236}">
                <a16:creationId xmlns:a16="http://schemas.microsoft.com/office/drawing/2014/main" id="{94993BA1-1706-6E06-CEF8-88AD6BD56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847" y="4323184"/>
            <a:ext cx="3732245" cy="2488164"/>
          </a:xfrm>
          <a:prstGeom prst="rect">
            <a:avLst/>
          </a:prstGeom>
        </p:spPr>
      </p:pic>
      <p:pic>
        <p:nvPicPr>
          <p:cNvPr id="6" name="Image 5" descr="Une image contenant symbole, silhouette&#10;&#10;Description générée automatiquement">
            <a:extLst>
              <a:ext uri="{FF2B5EF4-FFF2-40B4-BE49-F238E27FC236}">
                <a16:creationId xmlns:a16="http://schemas.microsoft.com/office/drawing/2014/main" id="{7089DF46-1CF4-C82B-CFC9-C32C9DC85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988" y="3296914"/>
            <a:ext cx="3816220" cy="3638744"/>
          </a:xfrm>
          <a:prstGeom prst="rect">
            <a:avLst/>
          </a:prstGeom>
        </p:spPr>
      </p:pic>
      <p:pic>
        <p:nvPicPr>
          <p:cNvPr id="7" name="Image 6" descr="Une image contenant texte, Graphique, Police, logo&#10;&#10;Description générée automatiquement">
            <a:extLst>
              <a:ext uri="{FF2B5EF4-FFF2-40B4-BE49-F238E27FC236}">
                <a16:creationId xmlns:a16="http://schemas.microsoft.com/office/drawing/2014/main" id="{FBBDEFD0-1535-BF87-5148-1D8042D59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436" y="3066661"/>
            <a:ext cx="3780454" cy="37882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6E7A2D-696B-51DE-5D5F-1265E23CD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294" y="-4666"/>
            <a:ext cx="3072882" cy="306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graphisme, capture d’écran, Graphique&#10;&#10;Description générée automatiquement">
            <a:extLst>
              <a:ext uri="{FF2B5EF4-FFF2-40B4-BE49-F238E27FC236}">
                <a16:creationId xmlns:a16="http://schemas.microsoft.com/office/drawing/2014/main" id="{B1793996-A886-C959-19F3-BEAB759E2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859"/>
            <a:ext cx="12202964" cy="69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4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0502E2-CE4C-D7C3-7D2E-154E7B54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89D6AA7-97C4-1420-1EBB-BD506A763E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Une image contenant texte, ciel, capture d’écran, collage&#10;&#10;Description générée automatiquement">
            <a:extLst>
              <a:ext uri="{FF2B5EF4-FFF2-40B4-BE49-F238E27FC236}">
                <a16:creationId xmlns:a16="http://schemas.microsoft.com/office/drawing/2014/main" id="{EF78BFF1-C289-2381-7AB6-E70602B00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"/>
            <a:ext cx="12268748" cy="681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9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8D5568-C800-4183-856A-45D46A76D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D4FCC6-C4D1-F5BC-C2B5-6A4D21FA11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Une image contenant texte, art, capture d’écran, motif&#10;&#10;Description générée automatiquement">
            <a:extLst>
              <a:ext uri="{FF2B5EF4-FFF2-40B4-BE49-F238E27FC236}">
                <a16:creationId xmlns:a16="http://schemas.microsoft.com/office/drawing/2014/main" id="{4059C3A0-838D-028E-ECC1-1F8109A48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7"/>
            <a:ext cx="12202964" cy="694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E59A817-5D1E-3135-CA10-0BEFAA7DB3E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8228FA-073F-9697-91E7-BC4CA849E9C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Une image contenant texte, habits, capture d’écran, chaussures&#10;&#10;Description générée automatiquement">
            <a:extLst>
              <a:ext uri="{FF2B5EF4-FFF2-40B4-BE49-F238E27FC236}">
                <a16:creationId xmlns:a16="http://schemas.microsoft.com/office/drawing/2014/main" id="{B55C2128-2475-1B71-7BAE-5A321B06B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"/>
            <a:ext cx="12363061" cy="68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20CDD78-FF2C-1894-177B-9268A3D5334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FCC40D-470B-6ED8-691D-CDED4DC09E1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Une image contenant texte, graphisme, capture d’écran, conception&#10;&#10;Description générée automatiquement">
            <a:extLst>
              <a:ext uri="{FF2B5EF4-FFF2-40B4-BE49-F238E27FC236}">
                <a16:creationId xmlns:a16="http://schemas.microsoft.com/office/drawing/2014/main" id="{80B36E95-1CC5-04C6-3D80-17DF8B073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"/>
            <a:ext cx="12363061" cy="686232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9467B3F-68E3-AB91-AE02-5A6000034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07" y="140581"/>
            <a:ext cx="5512838" cy="300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2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E136BB7-0506-B5CE-34D6-C455D6D4405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A24AA9-CB14-061C-BA0F-F076E01570B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Une image contenant Visage humain, texte, habits, sourire&#10;&#10;Description générée automatiquement">
            <a:extLst>
              <a:ext uri="{FF2B5EF4-FFF2-40B4-BE49-F238E27FC236}">
                <a16:creationId xmlns:a16="http://schemas.microsoft.com/office/drawing/2014/main" id="{059ED778-02D3-91DD-518E-407E60DF6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925"/>
            <a:ext cx="12425265" cy="690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700" b="0" i="0" u="none" strike="noStrike" kern="1200" cap="none" spc="0" normalizeH="0" baseline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890343" y="318910"/>
            <a:ext cx="10411314" cy="562469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>
              <a:lnSpc>
                <a:spcPts val="4820"/>
              </a:lnSpc>
              <a:defRPr/>
            </a:pP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Trouver un travail c’est compliqué.</a:t>
            </a:r>
            <a:endParaRPr lang="fr-FR" sz="4800" b="1" spc="-100">
              <a:solidFill>
                <a:srgbClr val="4C785B"/>
              </a:solidFill>
              <a:latin typeface="Avenir Next Condensed"/>
            </a:endParaRPr>
          </a:p>
          <a:p>
            <a:pPr algn="ctr">
              <a:lnSpc>
                <a:spcPts val="4820"/>
              </a:lnSpc>
              <a:defRPr/>
            </a:pPr>
            <a:r>
              <a:rPr lang="fr-FR" sz="4800" b="1" spc="-100">
                <a:solidFill>
                  <a:srgbClr val="000000"/>
                </a:solidFill>
                <a:latin typeface="Avenir Next Condensed"/>
                <a:ea typeface="Open Sans Light"/>
                <a:cs typeface="Open Sans Light"/>
              </a:rPr>
              <a:t>Trouver du travail quand on est un NEETS, c’est un parcours du combatant.</a:t>
            </a:r>
            <a:endParaRPr lang="fr-FR" sz="4800" b="1" i="0" u="none" strike="noStrike" kern="1200" cap="none" spc="-10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Condensed" panose="020B0506020202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C456E30-43D8-3D20-0422-D2EB37B8CC94}"/>
              </a:ext>
            </a:extLst>
          </p:cNvPr>
          <p:cNvSpPr txBox="1"/>
          <p:nvPr/>
        </p:nvSpPr>
        <p:spPr>
          <a:xfrm>
            <a:off x="3771339" y="5425289"/>
            <a:ext cx="46493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i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venir Next Demi Bold" panose="020B0503020202020204" pitchFamily="34" charset="0"/>
              </a:rPr>
              <a:t>48 % des jeunes NEET sont sans emploi</a:t>
            </a:r>
            <a:br>
              <a:rPr lang="fr-FR" b="1" i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venir Next Demi Bold" panose="020B0503020202020204" pitchFamily="34" charset="0"/>
              </a:rPr>
            </a:br>
            <a:r>
              <a:rPr lang="fr-FR" b="1" i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venir Next Demi Bold" panose="020B0503020202020204" pitchFamily="34" charset="0"/>
              </a:rPr>
              <a:t>ni formation depuis un an ou plus.</a:t>
            </a:r>
          </a:p>
          <a:p>
            <a:pPr algn="ctr"/>
            <a:r>
              <a:rPr lang="fr-FR" b="1" i="1">
                <a:solidFill>
                  <a:schemeClr val="bg1">
                    <a:lumMod val="75000"/>
                    <a:lumOff val="25000"/>
                  </a:schemeClr>
                </a:solidFill>
                <a:latin typeface="Avenir Next Demi Bold" panose="020B0503020202020204" pitchFamily="34" charset="0"/>
              </a:rPr>
              <a:t>-Dares</a:t>
            </a:r>
          </a:p>
        </p:txBody>
      </p:sp>
    </p:spTree>
    <p:extLst>
      <p:ext uri="{BB962C8B-B14F-4D97-AF65-F5344CB8AC3E}">
        <p14:creationId xmlns:p14="http://schemas.microsoft.com/office/powerpoint/2010/main" val="344545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B13B2B0-A547-5AF6-ECFF-76B9CA14ED69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7C678B-A19E-41AC-3D0A-838A4AC2C539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Une image contenant texte, graphisme, Graphique, clipart&#10;&#10;Description générée automatiquement">
            <a:extLst>
              <a:ext uri="{FF2B5EF4-FFF2-40B4-BE49-F238E27FC236}">
                <a16:creationId xmlns:a16="http://schemas.microsoft.com/office/drawing/2014/main" id="{2AF1B398-7DA1-0B51-C56D-878DD6075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"/>
            <a:ext cx="12440816" cy="691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4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6"/>
            <a:ext cx="11677405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Comment je tiens ma promesse</a:t>
            </a:r>
            <a:b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</a:b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de manière audible et compréhensible ?</a:t>
            </a: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800" b="1" i="0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 Condensed"/>
              <a:ea typeface="Open Sans Light"/>
              <a:cs typeface="Open Sans Light"/>
            </a:endParaRPr>
          </a:p>
          <a:p>
            <a:pPr marL="0" marR="0" lvl="0" indent="0" algn="ctr" defTabSz="806846" rtl="0" eaLnBrk="1" fontAlgn="auto" latinLnBrk="0" hangingPunct="1">
              <a:lnSpc>
                <a:spcPts val="48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Quelles preuves à mettre en place</a:t>
            </a:r>
            <a:b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</a:br>
            <a:r>
              <a:rPr kumimoji="0" lang="fr-FR" sz="48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pour réaliser cette ambition 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B83A2D-01A4-2305-2104-3673F5861C36}"/>
              </a:ext>
            </a:extLst>
          </p:cNvPr>
          <p:cNvSpPr/>
          <p:nvPr/>
        </p:nvSpPr>
        <p:spPr>
          <a:xfrm>
            <a:off x="1204332" y="1251273"/>
            <a:ext cx="9801922" cy="1973766"/>
          </a:xfrm>
          <a:prstGeom prst="rect">
            <a:avLst/>
          </a:prstGeom>
          <a:solidFill>
            <a:srgbClr val="E8E8E3">
              <a:alpha val="79959"/>
            </a:srgbClr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err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52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642353" y="418556"/>
            <a:ext cx="3472869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Conseiller d’orientation IA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200" b="1" i="0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 Condensed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Disponible à toute heure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Objectif et discret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Parfois plus humain qu’un humain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7F625A8-F67B-0E62-D552-9148F09F0F61}"/>
              </a:ext>
            </a:extLst>
          </p:cNvPr>
          <p:cNvSpPr txBox="1"/>
          <p:nvPr/>
        </p:nvSpPr>
        <p:spPr>
          <a:xfrm>
            <a:off x="4115222" y="418555"/>
            <a:ext cx="3472869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Espace personnel évolutif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200" b="1" i="0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 Condensed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Usage répété de </a:t>
            </a:r>
            <a:r>
              <a:rPr kumimoji="0" lang="fr-FR" sz="2000" b="1" i="0" u="none" strike="noStrike" kern="1200" cap="none" spc="-10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mavoie</a:t>
            </a:r>
            <a:endParaRPr kumimoji="0" lang="fr-FR" sz="2000" b="1" i="0" u="none" strike="noStrike" kern="1200" cap="none" spc="-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Condensed"/>
              <a:ea typeface="Open Sans Light"/>
              <a:cs typeface="Open Sans Light"/>
            </a:endParaRP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Suivi des étapes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Construction de sa </a:t>
            </a:r>
            <a:r>
              <a:rPr kumimoji="0" lang="fr-FR" sz="2000" b="1" i="0" u="none" strike="noStrike" kern="1200" cap="none" spc="-10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success</a:t>
            </a:r>
            <a:r>
              <a:rPr kumimoji="0" lang="fr-FR" sz="20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 story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7F7B3E7-2F3D-77CB-A16D-1FF2D7C258F2}"/>
              </a:ext>
            </a:extLst>
          </p:cNvPr>
          <p:cNvSpPr txBox="1"/>
          <p:nvPr/>
        </p:nvSpPr>
        <p:spPr>
          <a:xfrm>
            <a:off x="7588091" y="418554"/>
            <a:ext cx="3472869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-100" normalizeH="0" baseline="0" noProof="0">
                <a:ln>
                  <a:noFill/>
                </a:ln>
                <a:solidFill>
                  <a:srgbClr val="4C785B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Centrale d’apprentissage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3200" b="1" i="0" u="none" strike="noStrike" kern="1200" cap="none" spc="-100" normalizeH="0" baseline="0" noProof="0">
              <a:ln>
                <a:noFill/>
              </a:ln>
              <a:solidFill>
                <a:srgbClr val="4C785B"/>
              </a:solidFill>
              <a:effectLst/>
              <a:uLnTx/>
              <a:uFillTx/>
              <a:latin typeface="Avenir Next Condensed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L’extension naturelle d’1entretien1job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Un produit/hub clairement identifié</a:t>
            </a:r>
          </a:p>
          <a:p>
            <a:pPr marL="0" marR="0" lvl="0" indent="0" algn="ctr" defTabSz="80684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Un </a:t>
            </a:r>
            <a:r>
              <a:rPr kumimoji="0" lang="fr-FR" sz="2000" b="1" i="0" u="none" strike="noStrike" kern="1200" cap="none" spc="-10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ownership</a:t>
            </a:r>
            <a:r>
              <a:rPr kumimoji="0" lang="fr-FR" sz="2000" b="1" i="0" u="none" strike="noStrike" kern="1200" cap="none" spc="-1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Condensed"/>
                <a:ea typeface="Open Sans Light"/>
                <a:cs typeface="Open Sans Light"/>
              </a:rPr>
              <a:t> clair de l’expérience</a:t>
            </a:r>
          </a:p>
        </p:txBody>
      </p:sp>
    </p:spTree>
    <p:extLst>
      <p:ext uri="{BB962C8B-B14F-4D97-AF65-F5344CB8AC3E}">
        <p14:creationId xmlns:p14="http://schemas.microsoft.com/office/powerpoint/2010/main" val="17081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700" b="0" i="0" u="none" strike="noStrike" kern="1200" cap="none" spc="0" normalizeH="0" baseline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890343" y="318910"/>
            <a:ext cx="10411314" cy="379164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>
              <a:lnSpc>
                <a:spcPts val="4820"/>
              </a:lnSpc>
              <a:defRPr/>
            </a:pP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Il y a tellement d’acteurs</a:t>
            </a:r>
            <a:endParaRPr lang="fr-FR" sz="4800" b="1" spc="-100">
              <a:solidFill>
                <a:srgbClr val="4C785B"/>
              </a:solidFill>
              <a:latin typeface="Avenir Next Condensed"/>
            </a:endParaRPr>
          </a:p>
          <a:p>
            <a:pPr algn="ctr">
              <a:lnSpc>
                <a:spcPts val="4820"/>
              </a:lnSpc>
              <a:defRPr/>
            </a:pPr>
            <a:r>
              <a:rPr lang="fr-FR" sz="4800" b="1" spc="-100">
                <a:solidFill>
                  <a:srgbClr val="000000"/>
                </a:solidFill>
                <a:latin typeface="Avenir Next Condensed"/>
                <a:ea typeface="Open Sans Light"/>
                <a:cs typeface="Open Sans Light"/>
              </a:rPr>
              <a:t>qui sont là pour aider</a:t>
            </a:r>
            <a:endParaRPr lang="fr-FR" sz="4800" b="1" i="0" u="none" strike="noStrike" kern="1200" cap="none" spc="-10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Condensed" panose="020B0506020202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11E366-FDA9-C010-D735-D754ADB67A9E}"/>
              </a:ext>
            </a:extLst>
          </p:cNvPr>
          <p:cNvSpPr/>
          <p:nvPr/>
        </p:nvSpPr>
        <p:spPr>
          <a:xfrm>
            <a:off x="890343" y="3531137"/>
            <a:ext cx="10296710" cy="2787113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fr-FR" sz="1400" err="1">
              <a:solidFill>
                <a:sysClr val="windowText" lastClr="0000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8FD4D3B-BBD7-D3F4-98B4-B9D011DCA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89" y="3685807"/>
            <a:ext cx="1511300" cy="13462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DD8092B-7D4C-43E7-F456-A39775D6E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630" y="5159007"/>
            <a:ext cx="1943100" cy="1041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9B758A-3879-C18B-9E24-A0507A707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181" y="3826282"/>
            <a:ext cx="1269549" cy="12695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2434CFE-27E8-0BC8-243A-48B00DD1B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335" y="3826282"/>
            <a:ext cx="1968500" cy="10287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4064800-8A8D-6957-520E-4FE894D37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0129" y="5411209"/>
            <a:ext cx="1489932" cy="65834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2A7EE3A-5111-C247-D0DD-93FEB22A00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3031" y="4556913"/>
            <a:ext cx="2638151" cy="89349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0583A5B-2FC5-2354-E1AA-7BCB7E68C2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4714" y="5536721"/>
            <a:ext cx="999132" cy="65834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07EFAAC-7FEE-3D51-8D10-E1B3AC8ACE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8926" y="3971142"/>
            <a:ext cx="1615788" cy="67246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659350E-0AB0-7D26-CE58-53807B39A8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1386" y="5168973"/>
            <a:ext cx="1149277" cy="114927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E783AE5-5F9D-01AF-4D2A-A5EDD3E950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7319" y="4882125"/>
            <a:ext cx="1587500" cy="12700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93BFF87-1A04-B404-2A93-6B2524DA1A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15408" y="5141993"/>
            <a:ext cx="1460500" cy="7239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4C171F64-4E11-37CE-040E-626D884C7C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65220" y="3729715"/>
            <a:ext cx="1651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700" b="0" i="0" u="none" strike="noStrike" kern="1200" cap="none" spc="0" normalizeH="0" baseline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6"/>
            <a:ext cx="11677405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>
              <a:lnSpc>
                <a:spcPts val="4820"/>
              </a:lnSpc>
              <a:defRPr/>
            </a:pP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“cette fois on va y arriver”</a:t>
            </a:r>
            <a:endParaRPr lang="fr-FR" sz="4800" b="1" i="1" spc="-100">
              <a:solidFill>
                <a:srgbClr val="4C785B"/>
              </a:solidFill>
              <a:latin typeface="Avenir Next Condensed"/>
              <a:ea typeface="Open Sans Light"/>
              <a:cs typeface="Open Sans Light"/>
            </a:endParaRPr>
          </a:p>
          <a:p>
            <a:pPr algn="ctr">
              <a:lnSpc>
                <a:spcPts val="4820"/>
              </a:lnSpc>
              <a:defRPr/>
            </a:pPr>
            <a:endParaRPr lang="fr-FR" sz="4800" b="1" spc="-100">
              <a:solidFill>
                <a:srgbClr val="4C785B"/>
              </a:solidFill>
              <a:latin typeface="Avenir Next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2911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700" b="0" i="0" u="none" strike="noStrike" kern="1200" cap="none" spc="0" normalizeH="0" baseline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6"/>
            <a:ext cx="11677405" cy="561296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>
              <a:lnSpc>
                <a:spcPts val="4820"/>
              </a:lnSpc>
              <a:defRPr/>
            </a:pP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“cette fois on va y arriver”</a:t>
            </a:r>
            <a:endParaRPr lang="fr-FR" sz="4800" b="1" spc="-100">
              <a:solidFill>
                <a:srgbClr val="4C785B"/>
              </a:solidFill>
              <a:latin typeface="Avenir Next Condensed"/>
            </a:endParaRPr>
          </a:p>
          <a:p>
            <a:pPr algn="ctr">
              <a:lnSpc>
                <a:spcPts val="4820"/>
              </a:lnSpc>
              <a:defRPr/>
            </a:pPr>
            <a:r>
              <a:rPr lang="fr-FR" sz="4800" b="1" i="1" spc="-100">
                <a:solidFill>
                  <a:srgbClr val="000000"/>
                </a:solidFill>
                <a:latin typeface="Avenir Next Condensed"/>
                <a:ea typeface="Open Sans Light"/>
                <a:cs typeface="Open Sans Light"/>
              </a:rPr>
              <a:t>Genre…</a:t>
            </a:r>
            <a:endParaRPr lang="fr-FR" i="1"/>
          </a:p>
        </p:txBody>
      </p:sp>
    </p:spTree>
    <p:extLst>
      <p:ext uri="{BB962C8B-B14F-4D97-AF65-F5344CB8AC3E}">
        <p14:creationId xmlns:p14="http://schemas.microsoft.com/office/powerpoint/2010/main" val="382030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8E8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D5CE0-7A92-FE51-9E55-B4D3375A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7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4A59E9-BFD8-D644-8902-6647608EACF1}" type="slidenum">
              <a:rPr kumimoji="0" lang="fr-FR" sz="700" b="0" i="0" u="none" strike="noStrike" kern="1200" cap="none" spc="0" normalizeH="0" baseline="0" smtClean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7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700" b="0" i="0" u="none" strike="noStrike" kern="1200" cap="none" spc="0" normalizeH="0" baseline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5801652-AB16-0BB4-89B1-63B1E57F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44" y="255493"/>
            <a:ext cx="332062" cy="32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3BBC-C6B7-FAA1-BD53-682291A7ADB7}"/>
              </a:ext>
            </a:extLst>
          </p:cNvPr>
          <p:cNvSpPr txBox="1"/>
          <p:nvPr/>
        </p:nvSpPr>
        <p:spPr>
          <a:xfrm>
            <a:off x="274883" y="418557"/>
            <a:ext cx="11677405" cy="98692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defTabSz="806846">
              <a:lnSpc>
                <a:spcPct val="80000"/>
              </a:lnSpc>
              <a:spcBef>
                <a:spcPct val="0"/>
              </a:spcBef>
              <a:buFontTx/>
              <a:buNone/>
              <a:defRPr sz="2400">
                <a:latin typeface="Times Now Light" panose="02000303070405060403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>
              <a:lnSpc>
                <a:spcPts val="4820"/>
              </a:lnSpc>
              <a:defRPr/>
            </a:pP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Et les </a:t>
            </a:r>
            <a:r>
              <a:rPr lang="fr-FR" sz="4800" b="1" spc="-100" err="1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experiences</a:t>
            </a:r>
            <a:r>
              <a:rPr lang="fr-FR" sz="4800" b="1" spc="-100">
                <a:solidFill>
                  <a:srgbClr val="4C785B"/>
                </a:solidFill>
                <a:latin typeface="Avenir Next Condensed"/>
                <a:ea typeface="Open Sans Light"/>
                <a:cs typeface="Open Sans Light"/>
              </a:rPr>
              <a:t> se ressemblent…</a:t>
            </a:r>
            <a:endParaRPr lang="fr-FR" sz="4800" b="1" spc="-100">
              <a:solidFill>
                <a:srgbClr val="4C785B"/>
              </a:solidFill>
              <a:latin typeface="Avenir Next Condensed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4E0F5E-6058-3023-3239-97757DF92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047" y="2310133"/>
            <a:ext cx="5434141" cy="41293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B2AE416-21E7-19F7-AF13-F240F79E6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74" y="4161443"/>
            <a:ext cx="5873574" cy="227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0D6FB6C-AEE3-4618-7116-F883E861B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73" y="2310134"/>
            <a:ext cx="5873574" cy="18513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1276D9A-3639-601D-BCDF-AF32618B35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595"/>
          <a:stretch/>
        </p:blipFill>
        <p:spPr>
          <a:xfrm>
            <a:off x="6309046" y="4981903"/>
            <a:ext cx="5418838" cy="145754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0C0D63D-6B5A-806E-817C-B7B776FC4293}"/>
              </a:ext>
            </a:extLst>
          </p:cNvPr>
          <p:cNvSpPr txBox="1"/>
          <p:nvPr/>
        </p:nvSpPr>
        <p:spPr>
          <a:xfrm>
            <a:off x="3046142" y="1529554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i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Avenir Next Demi Bold" panose="020B0503020202020204" pitchFamily="34" charset="0"/>
              </a:rPr>
              <a:t>Questionnaire d’orientation – préparation aux entretiens – formations – maraudes numériques – réorientation – … </a:t>
            </a:r>
            <a:endParaRPr lang="fr-FR" b="1" i="1">
              <a:solidFill>
                <a:schemeClr val="bg1">
                  <a:lumMod val="75000"/>
                  <a:lumOff val="25000"/>
                </a:schemeClr>
              </a:solidFill>
              <a:latin typeface="Avenir Next Demi Bold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59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L&amp;F Master 2021 - Light, Document">
  <a:themeElements>
    <a:clrScheme name="Landor &amp; FItch 2021">
      <a:dk1>
        <a:srgbClr val="000000"/>
      </a:dk1>
      <a:lt1>
        <a:srgbClr val="FFFFFF"/>
      </a:lt1>
      <a:dk2>
        <a:srgbClr val="4D5651"/>
      </a:dk2>
      <a:lt2>
        <a:srgbClr val="F0F0F0"/>
      </a:lt2>
      <a:accent1>
        <a:srgbClr val="FED100"/>
      </a:accent1>
      <a:accent2>
        <a:srgbClr val="016EFF"/>
      </a:accent2>
      <a:accent3>
        <a:srgbClr val="2EF8BE"/>
      </a:accent3>
      <a:accent4>
        <a:srgbClr val="C301F1"/>
      </a:accent4>
      <a:accent5>
        <a:srgbClr val="42CFF3"/>
      </a:accent5>
      <a:accent6>
        <a:srgbClr val="42CFF3"/>
      </a:accent6>
      <a:hlink>
        <a:srgbClr val="A5A5A5"/>
      </a:hlink>
      <a:folHlink>
        <a:srgbClr val="A5A5A5"/>
      </a:folHlink>
    </a:clrScheme>
    <a:fontScheme name="L&amp;F Brand Font">
      <a:majorFont>
        <a:latin typeface="DM Serif Displ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>
          <a:noFill/>
          <a:miter lim="800000"/>
        </a:ln>
      </a:spPr>
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no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Landor Main Template" id="{F8765C1E-85BB-0E44-B516-1E58052DF788}" vid="{50AF93CA-6CCE-1346-8FF3-B79EC1330637}"/>
    </a:ext>
  </a:extLst>
</a:theme>
</file>

<file path=ppt/theme/theme11.xml><?xml version="1.0" encoding="utf-8"?>
<a:theme xmlns:a="http://schemas.openxmlformats.org/drawingml/2006/main" name="7_L&amp;F Master 2021 - Dark, Presentation">
  <a:themeElements>
    <a:clrScheme name="Landor &amp; FItch 2021">
      <a:dk1>
        <a:srgbClr val="000000"/>
      </a:dk1>
      <a:lt1>
        <a:srgbClr val="FFFFFF"/>
      </a:lt1>
      <a:dk2>
        <a:srgbClr val="4D5651"/>
      </a:dk2>
      <a:lt2>
        <a:srgbClr val="F0F0F0"/>
      </a:lt2>
      <a:accent1>
        <a:srgbClr val="FED100"/>
      </a:accent1>
      <a:accent2>
        <a:srgbClr val="016EFF"/>
      </a:accent2>
      <a:accent3>
        <a:srgbClr val="2EF8BE"/>
      </a:accent3>
      <a:accent4>
        <a:srgbClr val="C301F1"/>
      </a:accent4>
      <a:accent5>
        <a:srgbClr val="42CFF3"/>
      </a:accent5>
      <a:accent6>
        <a:srgbClr val="42CFF3"/>
      </a:accent6>
      <a:hlink>
        <a:srgbClr val="A5A5A5"/>
      </a:hlink>
      <a:folHlink>
        <a:srgbClr val="A5A5A5"/>
      </a:folHlink>
    </a:clrScheme>
    <a:fontScheme name="L&amp;F Brand Font">
      <a:majorFont>
        <a:latin typeface="DM Serif Displ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>
          <a:noFill/>
          <a:miter lim="800000"/>
        </a:ln>
      </a:spPr>
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400" dirty="0" err="1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no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Landor Main Template" id="{F8765C1E-85BB-0E44-B516-1E58052DF788}" vid="{50AF93CA-6CCE-1346-8FF3-B79EC1330637}"/>
    </a:ext>
  </a:extLst>
</a:theme>
</file>

<file path=ppt/theme/theme12.xml><?xml version="1.0" encoding="utf-8"?>
<a:theme xmlns:a="http://schemas.openxmlformats.org/drawingml/2006/main" name="8_L&amp;F Master 2021 - Dark, Presentation">
  <a:themeElements>
    <a:clrScheme name="Landor &amp; FItch 2021">
      <a:dk1>
        <a:srgbClr val="000000"/>
      </a:dk1>
      <a:lt1>
        <a:srgbClr val="FFFFFF"/>
      </a:lt1>
      <a:dk2>
        <a:srgbClr val="4D5651"/>
      </a:dk2>
      <a:lt2>
        <a:srgbClr val="F0F0F0"/>
      </a:lt2>
      <a:accent1>
        <a:srgbClr val="FED100"/>
      </a:accent1>
      <a:accent2>
        <a:srgbClr val="016EFF"/>
      </a:accent2>
      <a:accent3>
        <a:srgbClr val="2EF8BE"/>
      </a:accent3>
      <a:accent4>
        <a:srgbClr val="C301F1"/>
      </a:accent4>
      <a:accent5>
        <a:srgbClr val="42CFF3"/>
      </a:accent5>
      <a:accent6>
        <a:srgbClr val="42CFF3"/>
      </a:accent6>
      <a:hlink>
        <a:srgbClr val="A5A5A5"/>
      </a:hlink>
      <a:folHlink>
        <a:srgbClr val="A5A5A5"/>
      </a:folHlink>
    </a:clrScheme>
    <a:fontScheme name="L&amp;F Brand Font">
      <a:majorFont>
        <a:latin typeface="DM Serif Displ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>
          <a:noFill/>
          <a:miter lim="800000"/>
        </a:ln>
      </a:spPr>
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400" dirty="0" err="1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no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Landor Main Template" id="{F8765C1E-85BB-0E44-B516-1E58052DF788}" vid="{50AF93CA-6CCE-1346-8FF3-B79EC1330637}"/>
    </a:ext>
  </a:extLst>
</a:theme>
</file>

<file path=ppt/theme/theme13.xml><?xml version="1.0" encoding="utf-8"?>
<a:theme xmlns:a="http://schemas.openxmlformats.org/drawingml/2006/main" name="6_L&amp;F Master 2021 - Dark, Presentation">
  <a:themeElements>
    <a:clrScheme name="Landor &amp; FItch 2021">
      <a:dk1>
        <a:srgbClr val="000000"/>
      </a:dk1>
      <a:lt1>
        <a:srgbClr val="FFFFFF"/>
      </a:lt1>
      <a:dk2>
        <a:srgbClr val="4D5651"/>
      </a:dk2>
      <a:lt2>
        <a:srgbClr val="F0F0F0"/>
      </a:lt2>
      <a:accent1>
        <a:srgbClr val="FED100"/>
      </a:accent1>
      <a:accent2>
        <a:srgbClr val="016EFF"/>
      </a:accent2>
      <a:accent3>
        <a:srgbClr val="2EF8BE"/>
      </a:accent3>
      <a:accent4>
        <a:srgbClr val="C301F1"/>
      </a:accent4>
      <a:accent5>
        <a:srgbClr val="42CFF3"/>
      </a:accent5>
      <a:accent6>
        <a:srgbClr val="42CFF3"/>
      </a:accent6>
      <a:hlink>
        <a:srgbClr val="A5A5A5"/>
      </a:hlink>
      <a:folHlink>
        <a:srgbClr val="A5A5A5"/>
      </a:folHlink>
    </a:clrScheme>
    <a:fontScheme name="L&amp;F Brand Font">
      <a:majorFont>
        <a:latin typeface="DM Serif Displ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>
          <a:noFill/>
          <a:miter lim="800000"/>
        </a:ln>
      </a:spPr>
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400" dirty="0" err="1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no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Landor Main Template" id="{F8765C1E-85BB-0E44-B516-1E58052DF788}" vid="{50AF93CA-6CCE-1346-8FF3-B79EC1330637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&amp;F Master 2021 - Light, Document">
  <a:themeElements>
    <a:clrScheme name="Landor &amp; FItch 2021">
      <a:dk1>
        <a:srgbClr val="000000"/>
      </a:dk1>
      <a:lt1>
        <a:srgbClr val="FFFFFF"/>
      </a:lt1>
      <a:dk2>
        <a:srgbClr val="4D5651"/>
      </a:dk2>
      <a:lt2>
        <a:srgbClr val="F0F0F0"/>
      </a:lt2>
      <a:accent1>
        <a:srgbClr val="FED100"/>
      </a:accent1>
      <a:accent2>
        <a:srgbClr val="016EFF"/>
      </a:accent2>
      <a:accent3>
        <a:srgbClr val="2EF8BE"/>
      </a:accent3>
      <a:accent4>
        <a:srgbClr val="C301F1"/>
      </a:accent4>
      <a:accent5>
        <a:srgbClr val="42CFF3"/>
      </a:accent5>
      <a:accent6>
        <a:srgbClr val="42CFF3"/>
      </a:accent6>
      <a:hlink>
        <a:srgbClr val="A5A5A5"/>
      </a:hlink>
      <a:folHlink>
        <a:srgbClr val="A5A5A5"/>
      </a:folHlink>
    </a:clrScheme>
    <a:fontScheme name="L&amp;F Brand Font">
      <a:majorFont>
        <a:latin typeface="DM Serif Displ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>
          <a:noFill/>
          <a:miter lim="800000"/>
        </a:ln>
      </a:spPr>
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no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LF_PPTTemplate_2021_FullwithDividers-20210526" id="{4F3FF697-46E3-5240-80D0-93DCDFBA1CA9}" vid="{8846B13B-C3DF-FC49-9F4A-4D542499BE91}"/>
    </a:ext>
  </a:extLst>
</a:theme>
</file>

<file path=ppt/theme/theme3.xml><?xml version="1.0" encoding="utf-8"?>
<a:theme xmlns:a="http://schemas.openxmlformats.org/drawingml/2006/main" name="L&amp;F Master 2021 - Dark, Presentation">
  <a:themeElements>
    <a:clrScheme name="Landor &amp; FItch 2021">
      <a:dk1>
        <a:srgbClr val="000000"/>
      </a:dk1>
      <a:lt1>
        <a:srgbClr val="FFFFFF"/>
      </a:lt1>
      <a:dk2>
        <a:srgbClr val="4D5651"/>
      </a:dk2>
      <a:lt2>
        <a:srgbClr val="F0F0F0"/>
      </a:lt2>
      <a:accent1>
        <a:srgbClr val="FED100"/>
      </a:accent1>
      <a:accent2>
        <a:srgbClr val="016EFF"/>
      </a:accent2>
      <a:accent3>
        <a:srgbClr val="2EF8BE"/>
      </a:accent3>
      <a:accent4>
        <a:srgbClr val="C301F1"/>
      </a:accent4>
      <a:accent5>
        <a:srgbClr val="42CFF3"/>
      </a:accent5>
      <a:accent6>
        <a:srgbClr val="42CFF3"/>
      </a:accent6>
      <a:hlink>
        <a:srgbClr val="A5A5A5"/>
      </a:hlink>
      <a:folHlink>
        <a:srgbClr val="A5A5A5"/>
      </a:folHlink>
    </a:clrScheme>
    <a:fontScheme name="L&amp;F Brand Font">
      <a:majorFont>
        <a:latin typeface="DM Serif Displ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>
          <a:noFill/>
          <a:miter lim="800000"/>
        </a:ln>
      </a:spPr>
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400" dirty="0" err="1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no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LF_PPTTemplate_2021_FullwithDividers-20210526" id="{F132460C-CA81-6741-B344-12D066908F86}" vid="{747CF758-D101-5445-9935-8E51B43DFE85}"/>
    </a:ext>
  </a:extLst>
</a:theme>
</file>

<file path=ppt/theme/theme4.xml><?xml version="1.0" encoding="utf-8"?>
<a:theme xmlns:a="http://schemas.openxmlformats.org/drawingml/2006/main" name="3_L&amp;F Master 2021 - Dark, Presentation">
  <a:themeElements>
    <a:clrScheme name="Landor &amp; FItch 2021">
      <a:dk1>
        <a:srgbClr val="000000"/>
      </a:dk1>
      <a:lt1>
        <a:srgbClr val="FFFFFF"/>
      </a:lt1>
      <a:dk2>
        <a:srgbClr val="4D5651"/>
      </a:dk2>
      <a:lt2>
        <a:srgbClr val="F0F0F0"/>
      </a:lt2>
      <a:accent1>
        <a:srgbClr val="FED100"/>
      </a:accent1>
      <a:accent2>
        <a:srgbClr val="016EFF"/>
      </a:accent2>
      <a:accent3>
        <a:srgbClr val="2EF8BE"/>
      </a:accent3>
      <a:accent4>
        <a:srgbClr val="C301F1"/>
      </a:accent4>
      <a:accent5>
        <a:srgbClr val="42CFF3"/>
      </a:accent5>
      <a:accent6>
        <a:srgbClr val="42CFF3"/>
      </a:accent6>
      <a:hlink>
        <a:srgbClr val="A5A5A5"/>
      </a:hlink>
      <a:folHlink>
        <a:srgbClr val="A5A5A5"/>
      </a:folHlink>
    </a:clrScheme>
    <a:fontScheme name="L&amp;F Brand Font">
      <a:majorFont>
        <a:latin typeface="DM Serif Displ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>
          <a:noFill/>
          <a:miter lim="800000"/>
        </a:ln>
      </a:spPr>
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400" dirty="0" err="1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no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LF_Offer_Final_5.5.22" id="{70ECEEC2-9AAC-4A47-BD5F-FBD78E4759FC}" vid="{A2257793-9E1A-8A4C-9957-CF00861677FA}"/>
    </a:ext>
  </a:extLst>
</a:theme>
</file>

<file path=ppt/theme/theme5.xml><?xml version="1.0" encoding="utf-8"?>
<a:theme xmlns:a="http://schemas.openxmlformats.org/drawingml/2006/main" name="4_L&amp;F Master 2021 - Dark, Presentation">
  <a:themeElements>
    <a:clrScheme name="Landor &amp; FItch 2021">
      <a:dk1>
        <a:srgbClr val="000000"/>
      </a:dk1>
      <a:lt1>
        <a:srgbClr val="FFFFFF"/>
      </a:lt1>
      <a:dk2>
        <a:srgbClr val="4D5651"/>
      </a:dk2>
      <a:lt2>
        <a:srgbClr val="F0F0F0"/>
      </a:lt2>
      <a:accent1>
        <a:srgbClr val="FED100"/>
      </a:accent1>
      <a:accent2>
        <a:srgbClr val="016EFF"/>
      </a:accent2>
      <a:accent3>
        <a:srgbClr val="2EF8BE"/>
      </a:accent3>
      <a:accent4>
        <a:srgbClr val="C301F1"/>
      </a:accent4>
      <a:accent5>
        <a:srgbClr val="42CFF3"/>
      </a:accent5>
      <a:accent6>
        <a:srgbClr val="42CFF3"/>
      </a:accent6>
      <a:hlink>
        <a:srgbClr val="A5A5A5"/>
      </a:hlink>
      <a:folHlink>
        <a:srgbClr val="A5A5A5"/>
      </a:folHlink>
    </a:clrScheme>
    <a:fontScheme name="L&amp;F Brand Font">
      <a:majorFont>
        <a:latin typeface="DM Serif Displ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>
          <a:noFill/>
          <a:miter lim="800000"/>
        </a:ln>
      </a:spPr>
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400" dirty="0" err="1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no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LF_PPTTemplate_2021_FullwithDividers-20210526" id="{F132460C-CA81-6741-B344-12D066908F86}" vid="{747CF758-D101-5445-9935-8E51B43DFE85}"/>
    </a:ext>
  </a:extLst>
</a:theme>
</file>

<file path=ppt/theme/theme6.xml><?xml version="1.0" encoding="utf-8"?>
<a:theme xmlns:a="http://schemas.openxmlformats.org/drawingml/2006/main" name="1_L&amp;F Master 2021 - Dark, Presentation">
  <a:themeElements>
    <a:clrScheme name="Landor &amp; FItch 2021">
      <a:dk1>
        <a:srgbClr val="000000"/>
      </a:dk1>
      <a:lt1>
        <a:srgbClr val="FFFFFF"/>
      </a:lt1>
      <a:dk2>
        <a:srgbClr val="4D5651"/>
      </a:dk2>
      <a:lt2>
        <a:srgbClr val="F0F0F0"/>
      </a:lt2>
      <a:accent1>
        <a:srgbClr val="FED100"/>
      </a:accent1>
      <a:accent2>
        <a:srgbClr val="016EFF"/>
      </a:accent2>
      <a:accent3>
        <a:srgbClr val="2EF8BE"/>
      </a:accent3>
      <a:accent4>
        <a:srgbClr val="C301F1"/>
      </a:accent4>
      <a:accent5>
        <a:srgbClr val="42CFF3"/>
      </a:accent5>
      <a:accent6>
        <a:srgbClr val="42CFF3"/>
      </a:accent6>
      <a:hlink>
        <a:srgbClr val="A5A5A5"/>
      </a:hlink>
      <a:folHlink>
        <a:srgbClr val="A5A5A5"/>
      </a:folHlink>
    </a:clrScheme>
    <a:fontScheme name="L&amp;F Brand Font">
      <a:majorFont>
        <a:latin typeface="DM Serif Displ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>
          <a:noFill/>
          <a:miter lim="800000"/>
        </a:ln>
      </a:spPr>
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400" dirty="0" err="1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no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LF_PPTTemplate_April_2022_FullwithDividers-20210526" id="{54912B8F-9640-4242-8E6F-AC3803AF7EDC}" vid="{231789F0-5C53-A145-BB56-D22B1DBFCEC9}"/>
    </a:ext>
  </a:extLst>
</a:theme>
</file>

<file path=ppt/theme/theme7.xml><?xml version="1.0" encoding="utf-8"?>
<a:theme xmlns:a="http://schemas.openxmlformats.org/drawingml/2006/main" name="5_L&amp;F Master 2021 - Dark, Presentation">
  <a:themeElements>
    <a:clrScheme name="Landor &amp; FItch 2021">
      <a:dk1>
        <a:srgbClr val="000000"/>
      </a:dk1>
      <a:lt1>
        <a:srgbClr val="FFFFFF"/>
      </a:lt1>
      <a:dk2>
        <a:srgbClr val="4D5651"/>
      </a:dk2>
      <a:lt2>
        <a:srgbClr val="F0F0F0"/>
      </a:lt2>
      <a:accent1>
        <a:srgbClr val="FED100"/>
      </a:accent1>
      <a:accent2>
        <a:srgbClr val="016EFF"/>
      </a:accent2>
      <a:accent3>
        <a:srgbClr val="2EF8BE"/>
      </a:accent3>
      <a:accent4>
        <a:srgbClr val="C301F1"/>
      </a:accent4>
      <a:accent5>
        <a:srgbClr val="42CFF3"/>
      </a:accent5>
      <a:accent6>
        <a:srgbClr val="42CFF3"/>
      </a:accent6>
      <a:hlink>
        <a:srgbClr val="A5A5A5"/>
      </a:hlink>
      <a:folHlink>
        <a:srgbClr val="A5A5A5"/>
      </a:folHlink>
    </a:clrScheme>
    <a:fontScheme name="L&amp;F Brand Font">
      <a:majorFont>
        <a:latin typeface="DM Serif Displ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>
          <a:noFill/>
          <a:miter lim="800000"/>
        </a:ln>
      </a:spPr>
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400" dirty="0" err="1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no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LF_PPTTemplate_April_2022_FullwithDividers-20210526" id="{54912B8F-9640-4242-8E6F-AC3803AF7EDC}" vid="{231789F0-5C53-A145-BB56-D22B1DBFCEC9}"/>
    </a:ext>
  </a:extLst>
</a:theme>
</file>

<file path=ppt/theme/theme8.xml><?xml version="1.0" encoding="utf-8"?>
<a:theme xmlns:a="http://schemas.openxmlformats.org/drawingml/2006/main" name="1_L&amp;F Master 2021 - Light, Document">
  <a:themeElements>
    <a:clrScheme name="Landor &amp; FItch 2021">
      <a:dk1>
        <a:srgbClr val="000000"/>
      </a:dk1>
      <a:lt1>
        <a:srgbClr val="FFFFFF"/>
      </a:lt1>
      <a:dk2>
        <a:srgbClr val="4D5651"/>
      </a:dk2>
      <a:lt2>
        <a:srgbClr val="F0F0F0"/>
      </a:lt2>
      <a:accent1>
        <a:srgbClr val="FED100"/>
      </a:accent1>
      <a:accent2>
        <a:srgbClr val="016EFF"/>
      </a:accent2>
      <a:accent3>
        <a:srgbClr val="2EF8BE"/>
      </a:accent3>
      <a:accent4>
        <a:srgbClr val="C301F1"/>
      </a:accent4>
      <a:accent5>
        <a:srgbClr val="42CFF3"/>
      </a:accent5>
      <a:accent6>
        <a:srgbClr val="42CFF3"/>
      </a:accent6>
      <a:hlink>
        <a:srgbClr val="A5A5A5"/>
      </a:hlink>
      <a:folHlink>
        <a:srgbClr val="A5A5A5"/>
      </a:folHlink>
    </a:clrScheme>
    <a:fontScheme name="L&amp;F Brand Font">
      <a:majorFont>
        <a:latin typeface="DM Serif Displ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>
          <a:noFill/>
          <a:miter lim="800000"/>
        </a:ln>
      </a:spPr>
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no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LF_PPTTemplate_April_2022_FullwithDividers-20210526  -  Read-Only" id="{5A16B113-B702-ED40-A2BB-7C846E0C2E2B}" vid="{DD53535F-8EE2-1C44-9B7D-3D0E49A1A7A2}"/>
    </a:ext>
  </a:extLst>
</a:theme>
</file>

<file path=ppt/theme/theme9.xml><?xml version="1.0" encoding="utf-8"?>
<a:theme xmlns:a="http://schemas.openxmlformats.org/drawingml/2006/main" name="2_L&amp;F Master 2021 - Dark, Presentation">
  <a:themeElements>
    <a:clrScheme name="Landor &amp; FItch 2021">
      <a:dk1>
        <a:srgbClr val="000000"/>
      </a:dk1>
      <a:lt1>
        <a:srgbClr val="FFFFFF"/>
      </a:lt1>
      <a:dk2>
        <a:srgbClr val="4D5651"/>
      </a:dk2>
      <a:lt2>
        <a:srgbClr val="F0F0F0"/>
      </a:lt2>
      <a:accent1>
        <a:srgbClr val="FED100"/>
      </a:accent1>
      <a:accent2>
        <a:srgbClr val="016EFF"/>
      </a:accent2>
      <a:accent3>
        <a:srgbClr val="2EF8BE"/>
      </a:accent3>
      <a:accent4>
        <a:srgbClr val="C301F1"/>
      </a:accent4>
      <a:accent5>
        <a:srgbClr val="42CFF3"/>
      </a:accent5>
      <a:accent6>
        <a:srgbClr val="42CFF3"/>
      </a:accent6>
      <a:hlink>
        <a:srgbClr val="A5A5A5"/>
      </a:hlink>
      <a:folHlink>
        <a:srgbClr val="A5A5A5"/>
      </a:folHlink>
    </a:clrScheme>
    <a:fontScheme name="L&amp;F Brand Font">
      <a:majorFont>
        <a:latin typeface="DM Serif Displ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>
          <a:noFill/>
          <a:miter lim="800000"/>
        </a:ln>
      </a:spPr>
      <a:bodyPr rot="0" spcFirstLastPara="0" vertOverflow="overflow" horzOverflow="overflow" vert="horz" wrap="square" lIns="90000" tIns="90000" rIns="90000" bIns="270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400" dirty="0" err="1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no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Landor Main Template" id="{F8765C1E-85BB-0E44-B516-1E58052DF788}" vid="{50AF93CA-6CCE-1346-8FF3-B79EC133063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31328456402943A3F3C27AF31EBA53" ma:contentTypeVersion="13" ma:contentTypeDescription="Create a new document." ma:contentTypeScope="" ma:versionID="96aa549c53a1217e4777e420d4b2477b">
  <xsd:schema xmlns:xsd="http://www.w3.org/2001/XMLSchema" xmlns:xs="http://www.w3.org/2001/XMLSchema" xmlns:p="http://schemas.microsoft.com/office/2006/metadata/properties" xmlns:ns2="fdda29a8-fcc9-457b-a5af-0cf21fa7a54e" xmlns:ns3="ec66bc25-03d5-4f24-a456-0e62a316a4ec" targetNamespace="http://schemas.microsoft.com/office/2006/metadata/properties" ma:root="true" ma:fieldsID="b71f0353bcac9c7ba705a32580ab3a5d" ns2:_="" ns3:_="">
    <xsd:import namespace="fdda29a8-fcc9-457b-a5af-0cf21fa7a54e"/>
    <xsd:import namespace="ec66bc25-03d5-4f24-a456-0e62a316a4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da29a8-fcc9-457b-a5af-0cf21fa7a5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60299b0d-7c8d-483c-881b-d84e0250e4e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66bc25-03d5-4f24-a456-0e62a316a4e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042b4e14-abd4-4883-b9ee-dfe5d28bdcaa}" ma:internalName="TaxCatchAll" ma:showField="CatchAllData" ma:web="ec66bc25-03d5-4f24-a456-0e62a316a4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dda29a8-fcc9-457b-a5af-0cf21fa7a54e">
      <Terms xmlns="http://schemas.microsoft.com/office/infopath/2007/PartnerControls"/>
    </lcf76f155ced4ddcb4097134ff3c332f>
    <TaxCatchAll xmlns="ec66bc25-03d5-4f24-a456-0e62a316a4ec" xsi:nil="true"/>
    <SharedWithUsers xmlns="ec66bc25-03d5-4f24-a456-0e62a316a4ec">
      <UserInfo>
        <DisplayName>Izabele Jansaite</DisplayName>
        <AccountId>27</AccountId>
        <AccountType/>
      </UserInfo>
      <UserInfo>
        <DisplayName>Nicholas Moran</DisplayName>
        <AccountId>23</AccountId>
        <AccountType/>
      </UserInfo>
      <UserInfo>
        <DisplayName>Urvi Parikh</DisplayName>
        <AccountId>21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21C798E-65AA-4E07-92FF-A806A61969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34A64B-1E1B-45E9-8902-E26C73B017D2}">
  <ds:schemaRefs>
    <ds:schemaRef ds:uri="ec66bc25-03d5-4f24-a456-0e62a316a4ec"/>
    <ds:schemaRef ds:uri="fdda29a8-fcc9-457b-a5af-0cf21fa7a54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754D056-5517-403D-B189-0CD2B65FF3BA}">
  <ds:schemaRefs>
    <ds:schemaRef ds:uri="fdda29a8-fcc9-457b-a5af-0cf21fa7a54e"/>
    <ds:schemaRef ds:uri="ec66bc25-03d5-4f24-a456-0e62a316a4ec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5498</TotalTime>
  <Words>1008</Words>
  <Application>Microsoft Macintosh PowerPoint</Application>
  <PresentationFormat>Grand écran</PresentationFormat>
  <Paragraphs>197</Paragraphs>
  <Slides>52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21</vt:i4>
      </vt:variant>
      <vt:variant>
        <vt:lpstr>Thème</vt:lpstr>
      </vt:variant>
      <vt:variant>
        <vt:i4>13</vt:i4>
      </vt:variant>
      <vt:variant>
        <vt:lpstr>Titres des diapositives</vt:lpstr>
      </vt:variant>
      <vt:variant>
        <vt:i4>52</vt:i4>
      </vt:variant>
    </vt:vector>
  </HeadingPairs>
  <TitlesOfParts>
    <vt:vector size="86" baseType="lpstr">
      <vt:lpstr>Arial</vt:lpstr>
      <vt:lpstr>Avenir Black</vt:lpstr>
      <vt:lpstr>Avenir Book</vt:lpstr>
      <vt:lpstr>Avenir Light</vt:lpstr>
      <vt:lpstr>Avenir Next</vt:lpstr>
      <vt:lpstr>Avenir Next Condensed</vt:lpstr>
      <vt:lpstr>Avenir Next Demi Bold</vt:lpstr>
      <vt:lpstr>Calibri</vt:lpstr>
      <vt:lpstr>Calibri Light</vt:lpstr>
      <vt:lpstr>DM Serif Display</vt:lpstr>
      <vt:lpstr>Georgia</vt:lpstr>
      <vt:lpstr>Gill Sans</vt:lpstr>
      <vt:lpstr>Landor Corp S</vt:lpstr>
      <vt:lpstr>Landor Corp S Light</vt:lpstr>
      <vt:lpstr>Open Sans</vt:lpstr>
      <vt:lpstr>Open Sans ExtraBold</vt:lpstr>
      <vt:lpstr>Open Sans Light</vt:lpstr>
      <vt:lpstr>Open Sans SemiBold</vt:lpstr>
      <vt:lpstr>System Font Regular</vt:lpstr>
      <vt:lpstr>Times New Roman</vt:lpstr>
      <vt:lpstr>Times Now Light</vt:lpstr>
      <vt:lpstr>Office Theme</vt:lpstr>
      <vt:lpstr>L&amp;F Master 2021 - Light, Document</vt:lpstr>
      <vt:lpstr>L&amp;F Master 2021 - Dark, Presentation</vt:lpstr>
      <vt:lpstr>3_L&amp;F Master 2021 - Dark, Presentation</vt:lpstr>
      <vt:lpstr>4_L&amp;F Master 2021 - Dark, Presentation</vt:lpstr>
      <vt:lpstr>1_L&amp;F Master 2021 - Dark, Presentation</vt:lpstr>
      <vt:lpstr>5_L&amp;F Master 2021 - Dark, Presentation</vt:lpstr>
      <vt:lpstr>1_L&amp;F Master 2021 - Light, Document</vt:lpstr>
      <vt:lpstr>2_L&amp;F Master 2021 - Dark, Presentation</vt:lpstr>
      <vt:lpstr>2_L&amp;F Master 2021 - Light, Document</vt:lpstr>
      <vt:lpstr>7_L&amp;F Master 2021 - Dark, Presentation</vt:lpstr>
      <vt:lpstr>8_L&amp;F Master 2021 - Dark, Presentation</vt:lpstr>
      <vt:lpstr>6_L&amp;F Master 2021 - Dark, Presentation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Activia X L&amp;F</dc:title>
  <dc:creator>Maggie Harber</dc:creator>
  <cp:lastModifiedBy>Nicholas Moran</cp:lastModifiedBy>
  <cp:revision>3</cp:revision>
  <dcterms:created xsi:type="dcterms:W3CDTF">2023-08-29T13:15:53Z</dcterms:created>
  <dcterms:modified xsi:type="dcterms:W3CDTF">2023-11-06T08:13:46Z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0x010100AD31328456402943A3F3C27AF31EBA53</vt:lpwstr>
  </property>
  <property fmtid="{D5CDD505-2E9C-101B-9397-08002B2CF9AE}" pid="3" name="MediaServiceImageTags">
    <vt:lpwstr/>
  </property>
</Properties>
</file>